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64" r:id="rId2"/>
    <p:sldId id="531" r:id="rId3"/>
    <p:sldId id="532" r:id="rId4"/>
    <p:sldId id="533" r:id="rId5"/>
    <p:sldId id="534" r:id="rId6"/>
    <p:sldId id="536" r:id="rId7"/>
    <p:sldId id="537" r:id="rId8"/>
    <p:sldId id="552" r:id="rId9"/>
    <p:sldId id="554" r:id="rId10"/>
    <p:sldId id="547" r:id="rId11"/>
    <p:sldId id="548" r:id="rId12"/>
    <p:sldId id="560" r:id="rId13"/>
    <p:sldId id="566" r:id="rId14"/>
    <p:sldId id="551" r:id="rId15"/>
    <p:sldId id="528" r:id="rId16"/>
    <p:sldId id="519" r:id="rId17"/>
    <p:sldId id="546" r:id="rId18"/>
    <p:sldId id="521" r:id="rId19"/>
    <p:sldId id="375" r:id="rId20"/>
    <p:sldId id="565" r:id="rId21"/>
    <p:sldId id="544" r:id="rId22"/>
    <p:sldId id="563" r:id="rId23"/>
    <p:sldId id="558" r:id="rId24"/>
    <p:sldId id="561" r:id="rId25"/>
    <p:sldId id="543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5FA0"/>
    <a:srgbClr val="0D1DB3"/>
    <a:srgbClr val="48CE36"/>
    <a:srgbClr val="F8F8F8"/>
    <a:srgbClr val="7A7C22"/>
    <a:srgbClr val="8BE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1" autoAdjust="0"/>
    <p:restoredTop sz="99821" autoAdjust="0"/>
  </p:normalViewPr>
  <p:slideViewPr>
    <p:cSldViewPr snapToGrid="0">
      <p:cViewPr varScale="1">
        <p:scale>
          <a:sx n="68" d="100"/>
          <a:sy n="68" d="100"/>
        </p:scale>
        <p:origin x="97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86CF9-8CB2-42F1-84E2-A3C581566BCE}" type="datetimeFigureOut">
              <a:rPr lang="es-AR" smtClean="0"/>
              <a:pPr/>
              <a:t>15/10/2026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CE9B1-C0C5-4075-AD54-448411354330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716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0FB0B2-F7FE-4192-AE50-1FAA3E0E3F57}" type="slidenum">
              <a:rPr lang="es-AR" altLang="es-ES" sz="1300" smtClean="0"/>
              <a:pPr>
                <a:spcBef>
                  <a:spcPct val="0"/>
                </a:spcBef>
              </a:pPr>
              <a:t>3</a:t>
            </a:fld>
            <a:endParaRPr lang="es-AR" altLang="es-ES" sz="130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073650" cy="3805238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738" y="4821238"/>
            <a:ext cx="5207000" cy="4664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664" tIns="47832" rIns="95664" bIns="47832" anchor="ctr"/>
          <a:lstStyle/>
          <a:p>
            <a:pPr eaLnBrk="1" hangingPunct="1"/>
            <a:r>
              <a:rPr lang="en-GB" altLang="es-ES" smtClean="0"/>
              <a:t>During the last few slides you will have noticed our commitment to  </a:t>
            </a:r>
          </a:p>
          <a:p>
            <a:pPr eaLnBrk="1" hangingPunct="1"/>
            <a:r>
              <a:rPr lang="en-GB" altLang="es-ES" smtClean="0"/>
              <a:t>securing rewarding careers and financial security for our valued professionals.</a:t>
            </a:r>
          </a:p>
          <a:p>
            <a:pPr eaLnBrk="1" hangingPunct="1"/>
            <a:r>
              <a:rPr lang="en-GB" altLang="es-ES" smtClean="0"/>
              <a:t>Lets look at our financial structure, emphaise Ltd co, that in effect the </a:t>
            </a:r>
          </a:p>
          <a:p>
            <a:pPr eaLnBrk="1" hangingPunct="1"/>
            <a:r>
              <a:rPr lang="en-GB" altLang="es-ES" smtClean="0"/>
              <a:t>Company is owned by its employees.  </a:t>
            </a:r>
          </a:p>
          <a:p>
            <a:pPr eaLnBrk="1" hangingPunct="1"/>
            <a:endParaRPr lang="en-GB" altLang="es-ES" smtClean="0"/>
          </a:p>
          <a:p>
            <a:pPr eaLnBrk="1" hangingPunct="1"/>
            <a:r>
              <a:rPr lang="en-GB" altLang="es-ES" smtClean="0"/>
              <a:t>Emphasise that this maintains our independence and enables us </a:t>
            </a:r>
          </a:p>
          <a:p>
            <a:pPr eaLnBrk="1" hangingPunct="1"/>
            <a:r>
              <a:rPr lang="en-GB" altLang="es-ES" smtClean="0"/>
              <a:t>to reinvest our profits into new technology, through employee share </a:t>
            </a:r>
          </a:p>
          <a:p>
            <a:pPr eaLnBrk="1" hangingPunct="1"/>
            <a:r>
              <a:rPr lang="en-GB" altLang="es-ES" smtClean="0"/>
              <a:t>dividends and via profit related bonuses.</a:t>
            </a:r>
          </a:p>
        </p:txBody>
      </p:sp>
    </p:spTree>
    <p:extLst>
      <p:ext uri="{BB962C8B-B14F-4D97-AF65-F5344CB8AC3E}">
        <p14:creationId xmlns:p14="http://schemas.microsoft.com/office/powerpoint/2010/main" val="562767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987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AR" dirty="0" smtClean="0">
              <a:latin typeface="Arial" charset="0"/>
            </a:endParaRPr>
          </a:p>
        </p:txBody>
      </p:sp>
      <p:sp>
        <p:nvSpPr>
          <p:cNvPr id="7987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F4AE5B-A66F-47C3-90EC-24B69A086F75}" type="slidenum">
              <a:rPr lang="es-AR" smtClean="0">
                <a:latin typeface="Arial" charset="0"/>
              </a:rPr>
              <a:pPr/>
              <a:t>9</a:t>
            </a:fld>
            <a:endParaRPr lang="es-AR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96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AR" altLang="es-AR" smtClean="0"/>
          </a:p>
        </p:txBody>
      </p:sp>
      <p:sp>
        <p:nvSpPr>
          <p:cNvPr id="819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776A0DA-21CC-4F4F-864F-A9EBAA2FA74F}" type="slidenum">
              <a:rPr lang="es-AR" altLang="es-AR" smtClean="0"/>
              <a:pPr/>
              <a:t>16</a:t>
            </a:fld>
            <a:endParaRPr lang="es-AR" altLang="es-AR" smtClean="0"/>
          </a:p>
        </p:txBody>
      </p:sp>
    </p:spTree>
    <p:extLst>
      <p:ext uri="{BB962C8B-B14F-4D97-AF65-F5344CB8AC3E}">
        <p14:creationId xmlns:p14="http://schemas.microsoft.com/office/powerpoint/2010/main" val="1100997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3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26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000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27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694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679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04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20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88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257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63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3799C-BD8E-4827-95AE-9EB77AD07159}" type="datetimeFigureOut">
              <a:rPr lang="es-ES" smtClean="0"/>
              <a:pPr/>
              <a:t>15/10/2026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6BEA5-EA03-4298-877C-EA65355F19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889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4.pn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wmf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65.jpeg"/><Relationship Id="rId4" Type="http://schemas.openxmlformats.org/officeDocument/2006/relationships/image" Target="../media/image6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emf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eg"/><Relationship Id="rId5" Type="http://schemas.openxmlformats.org/officeDocument/2006/relationships/image" Target="../media/image85.png"/><Relationship Id="rId4" Type="http://schemas.openxmlformats.org/officeDocument/2006/relationships/image" Target="../media/image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328" y="0"/>
            <a:ext cx="2501434" cy="201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424" y="-49906"/>
            <a:ext cx="3059845" cy="201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1160" y="1994734"/>
            <a:ext cx="3282846" cy="201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78702"/>
            <a:ext cx="2984950" cy="201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15308" y="1993146"/>
            <a:ext cx="2823288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460396" cy="20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" y="3991056"/>
            <a:ext cx="1953491" cy="18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6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34125" y="2912698"/>
            <a:ext cx="28098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8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15721" y="3992441"/>
            <a:ext cx="263013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9" name="Picture 1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37542" y="3986369"/>
            <a:ext cx="450645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F:\turbinaGENERACIONONLINE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89564" y="2052971"/>
            <a:ext cx="1588957" cy="1059305"/>
          </a:xfrm>
          <a:prstGeom prst="rect">
            <a:avLst/>
          </a:prstGeom>
          <a:noFill/>
        </p:spPr>
      </p:pic>
      <p:pic>
        <p:nvPicPr>
          <p:cNvPr id="16" name="Marcador de contenido 4" descr="Pag.100._Cap.2_Map.10.jpg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0582" y="0"/>
            <a:ext cx="1787236" cy="1988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2 Subtítulo"/>
          <p:cNvSpPr txBox="1">
            <a:spLocks/>
          </p:cNvSpPr>
          <p:nvPr/>
        </p:nvSpPr>
        <p:spPr>
          <a:xfrm>
            <a:off x="0" y="2036617"/>
            <a:ext cx="9144000" cy="1995055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“</a:t>
            </a: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REHABILITACION DE RIBERAS URBANAS EN APROVECHAMIENTOS HIDRAULICOS </a:t>
            </a:r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MULTIPROPOSITOS Y LA </a:t>
            </a: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IMPORTANCIA DE LA GESTION DE CUENCAS </a:t>
            </a:r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HIDROGRAFICAS”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CASO </a:t>
            </a: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MESA DE GESTION CUENCA ARROYO </a:t>
            </a:r>
            <a:r>
              <a:rPr lang="es-E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tifakt Element Heavy" panose="020B0B03050000020004" pitchFamily="34" charset="0"/>
                <a:cs typeface="Arial" panose="020B0604020202020204" pitchFamily="34" charset="0"/>
              </a:rPr>
              <a:t>ZAIMAN”</a:t>
            </a:r>
            <a:endParaRPr lang="es-A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Artifakt Element Heavy" panose="020B0B03050000020004" pitchFamily="34" charset="0"/>
              <a:cs typeface="Arial" panose="020B0604020202020204" pitchFamily="34" charset="0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Artifakt Element Heavy" panose="020B0B03050000020004" pitchFamily="34" charset="0"/>
              <a:cs typeface="Arial" panose="020B0604020202020204" pitchFamily="34" charset="0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AR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915" y="5815169"/>
            <a:ext cx="1489434" cy="1101561"/>
          </a:xfrm>
          <a:prstGeom prst="rect">
            <a:avLst/>
          </a:prstGeom>
        </p:spPr>
      </p:pic>
      <p:pic>
        <p:nvPicPr>
          <p:cNvPr id="17" name="Picture 2" descr="https://cicplata.org/wp-content/uploads/2017/03/mapa-alto-parana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605" y="-10075"/>
            <a:ext cx="1906214" cy="203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432270" y="5933520"/>
            <a:ext cx="7706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CONVERSATORIOS EXPERIENCIA LOCAL </a:t>
            </a:r>
            <a:endParaRPr lang="es-AR" b="1" dirty="0" smtClean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COMISION DE ENERGIA INFRAESTRUCTURA RECURSOS HIDRICOS AMBIENTE-CONSEJO </a:t>
            </a:r>
            <a:r>
              <a:rPr lang="es-AR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PROFESIONAL DE </a:t>
            </a:r>
            <a:r>
              <a:rPr lang="es-AR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INGENIERIA DE MISIONES</a:t>
            </a:r>
            <a:endParaRPr lang="es-AR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AR" b="1" dirty="0" smtClean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F:\INUNDACIONES LA PLATA\534827_10200820386330027_78721911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4325"/>
            <a:ext cx="219551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5394325"/>
            <a:ext cx="215265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0"/>
            <a:ext cx="8191500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23082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394325"/>
            <a:ext cx="2217737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0" descr="F:\INUNDACIONES LA PLATA\48165_10200820381489906_1831453632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370513"/>
            <a:ext cx="2232025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703594" y="836613"/>
            <a:ext cx="1606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ABRIL 2013</a:t>
            </a:r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234950" y="72101"/>
            <a:ext cx="8279680" cy="5027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MANIFESTACION DE LAS RIBERAS  Y VALLES DE INUNDACION </a:t>
            </a:r>
            <a:endParaRPr lang="es-A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57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186113" y="23288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1800"/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3757613" y="2905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ES" sz="1800"/>
          </a:p>
        </p:txBody>
      </p:sp>
      <p:pic>
        <p:nvPicPr>
          <p:cNvPr id="13316" name="Picture 5" descr="Copia de nuevo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4" y="4037815"/>
            <a:ext cx="44989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2" descr="prof_10_s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509858"/>
            <a:ext cx="5184775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5" descr="VEG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773238"/>
            <a:ext cx="2376487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4" descr="lanacion02-05-20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88913"/>
            <a:ext cx="24288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2" descr="Puerto_de_Olivos_-_Sudestada_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573463"/>
            <a:ext cx="24685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3" descr="Puerto_de_Olivos_en_crecid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305425"/>
            <a:ext cx="24114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9" y="519313"/>
            <a:ext cx="506730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88913"/>
            <a:ext cx="2378075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775996" y="4535687"/>
            <a:ext cx="2160588" cy="1384300"/>
          </a:xfrm>
        </p:spPr>
        <p:txBody>
          <a:bodyPr/>
          <a:lstStyle/>
          <a:p>
            <a:pPr>
              <a:defRPr/>
            </a:pPr>
            <a:r>
              <a:rPr lang="es-AR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C.A.B.A</a:t>
            </a:r>
            <a:br>
              <a:rPr lang="es-AR" sz="28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s-AR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1985 2013</a:t>
            </a:r>
            <a:endParaRPr lang="es-AR" sz="2000" b="1" dirty="0">
              <a:solidFill>
                <a:schemeClr val="bg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Marcador de contenido 2"/>
          <p:cNvSpPr txBox="1">
            <a:spLocks/>
          </p:cNvSpPr>
          <p:nvPr/>
        </p:nvSpPr>
        <p:spPr>
          <a:xfrm>
            <a:off x="-10531" y="137753"/>
            <a:ext cx="7536287" cy="5027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MANIFESTACION DE LAS RIBERAS  Y VALLES DE INUNDACION </a:t>
            </a:r>
            <a:endParaRPr lang="es-AR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600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9275"/>
            <a:ext cx="9144000" cy="6308725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3933825"/>
            <a:ext cx="44672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6313"/>
            <a:ext cx="4787900" cy="590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0" y="273376"/>
            <a:ext cx="9144000" cy="892069"/>
          </a:xfrm>
          <a:solidFill>
            <a:schemeClr val="bg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SANTA FE CRECIENTE RIO SALADO (2003) RIO PARANA (1983)</a:t>
            </a:r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981075"/>
            <a:ext cx="4470400" cy="294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arcador de contenido 2"/>
          <p:cNvSpPr txBox="1">
            <a:spLocks/>
          </p:cNvSpPr>
          <p:nvPr/>
        </p:nvSpPr>
        <p:spPr>
          <a:xfrm>
            <a:off x="0" y="297877"/>
            <a:ext cx="8279680" cy="5027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MANIFESTACION DE LAS RIBERAS  Y VALLES DE INUNDACION </a:t>
            </a:r>
            <a:endParaRPr lang="es-A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76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I:\RESI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303" y="0"/>
            <a:ext cx="36576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91" y="2543320"/>
            <a:ext cx="36576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3" y="17780"/>
            <a:ext cx="5486400" cy="36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4904119"/>
            <a:ext cx="374967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0" name="Grupo 29"/>
          <p:cNvGrpSpPr>
            <a:grpSpLocks/>
          </p:cNvGrpSpPr>
          <p:nvPr/>
        </p:nvGrpSpPr>
        <p:grpSpPr bwMode="auto">
          <a:xfrm>
            <a:off x="0" y="3573463"/>
            <a:ext cx="5524500" cy="2305050"/>
            <a:chOff x="1603" y="6775"/>
            <a:chExt cx="8700" cy="3630"/>
          </a:xfrm>
        </p:grpSpPr>
        <p:grpSp>
          <p:nvGrpSpPr>
            <p:cNvPr id="16393" name="Group 31"/>
            <p:cNvGrpSpPr>
              <a:grpSpLocks/>
            </p:cNvGrpSpPr>
            <p:nvPr/>
          </p:nvGrpSpPr>
          <p:grpSpPr bwMode="auto">
            <a:xfrm>
              <a:off x="1603" y="6775"/>
              <a:ext cx="8700" cy="3630"/>
              <a:chOff x="1603" y="6775"/>
              <a:chExt cx="8700" cy="3630"/>
            </a:xfrm>
          </p:grpSpPr>
          <p:grpSp>
            <p:nvGrpSpPr>
              <p:cNvPr id="16396" name="Group 32"/>
              <p:cNvGrpSpPr>
                <a:grpSpLocks/>
              </p:cNvGrpSpPr>
              <p:nvPr/>
            </p:nvGrpSpPr>
            <p:grpSpPr bwMode="auto">
              <a:xfrm>
                <a:off x="1667" y="6841"/>
                <a:ext cx="8572" cy="3503"/>
                <a:chOff x="1667" y="6841"/>
                <a:chExt cx="8572" cy="3503"/>
              </a:xfrm>
            </p:grpSpPr>
            <p:grpSp>
              <p:nvGrpSpPr>
                <p:cNvPr id="16398" name="Group 33"/>
                <p:cNvGrpSpPr>
                  <a:grpSpLocks noChangeAspect="1"/>
                </p:cNvGrpSpPr>
                <p:nvPr/>
              </p:nvGrpSpPr>
              <p:grpSpPr bwMode="auto">
                <a:xfrm>
                  <a:off x="1667" y="6841"/>
                  <a:ext cx="8572" cy="3503"/>
                  <a:chOff x="1431" y="6800"/>
                  <a:chExt cx="9029" cy="3690"/>
                </a:xfrm>
              </p:grpSpPr>
              <p:pic>
                <p:nvPicPr>
                  <p:cNvPr id="16404" name="Picture 34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975" y="6800"/>
                    <a:ext cx="4485" cy="36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6405" name="Picture 35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31" y="6800"/>
                    <a:ext cx="4365" cy="36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6399" name="Oval 36"/>
                <p:cNvSpPr>
                  <a:spLocks noChangeArrowheads="1"/>
                </p:cNvSpPr>
                <p:nvPr/>
              </p:nvSpPr>
              <p:spPr bwMode="auto">
                <a:xfrm>
                  <a:off x="2980" y="7940"/>
                  <a:ext cx="1362" cy="1389"/>
                </a:xfrm>
                <a:prstGeom prst="ellipse">
                  <a:avLst/>
                </a:prstGeom>
                <a:noFill/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120000"/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Tahoma" panose="020B060403050404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120000"/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ahoma" panose="020B060403050404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AR" altLang="es-ES" sz="1800"/>
                </a:p>
              </p:txBody>
            </p:sp>
            <p:sp>
              <p:nvSpPr>
                <p:cNvPr id="16400" name="Oval 37"/>
                <p:cNvSpPr>
                  <a:spLocks noChangeArrowheads="1"/>
                </p:cNvSpPr>
                <p:nvPr/>
              </p:nvSpPr>
              <p:spPr bwMode="auto">
                <a:xfrm>
                  <a:off x="7138" y="7915"/>
                  <a:ext cx="1553" cy="1323"/>
                </a:xfrm>
                <a:prstGeom prst="ellipse">
                  <a:avLst/>
                </a:prstGeom>
                <a:noFill/>
                <a:ln w="254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120000"/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Tahoma" panose="020B060403050404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120000"/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ahoma" panose="020B060403050404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s-AR" altLang="es-ES" sz="1800"/>
                </a:p>
              </p:txBody>
            </p:sp>
            <p:sp>
              <p:nvSpPr>
                <p:cNvPr id="16401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358" y="7225"/>
                  <a:ext cx="2254" cy="2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spcBef>
                      <a:spcPct val="20000"/>
                    </a:spcBef>
                    <a:buClr>
                      <a:schemeClr val="hlink"/>
                    </a:buClr>
                    <a:buSzPct val="120000"/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Tahoma" panose="020B060403050404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hlink"/>
                    </a:buClr>
                    <a:buSzPct val="120000"/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Tahoma" panose="020B060403050404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80000"/>
                    <a:buFont typeface="Wingdings" panose="05000000000000000000" pitchFamily="2" charset="2"/>
                    <a:buChar char="v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</a:pPr>
                  <a:r>
                    <a:rPr lang="es-ES" altLang="es-ES" sz="800">
                      <a:solidFill>
                        <a:srgbClr val="FFFF00"/>
                      </a:solidFill>
                      <a:latin typeface="Arial Black" panose="020B0A04020102020204" pitchFamily="34" charset="0"/>
                    </a:rPr>
                    <a:t>Área Metrpolitana</a:t>
                  </a:r>
                  <a:endParaRPr lang="es-ES" altLang="es-ES" sz="1800"/>
                </a:p>
              </p:txBody>
            </p:sp>
            <p:sp>
              <p:nvSpPr>
                <p:cNvPr id="16402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4182" y="7478"/>
                  <a:ext cx="468" cy="630"/>
                </a:xfrm>
                <a:prstGeom prst="line">
                  <a:avLst/>
                </a:prstGeom>
                <a:noFill/>
                <a:ln w="25400">
                  <a:solidFill>
                    <a:srgbClr val="FFFF0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  <p:sp>
              <p:nvSpPr>
                <p:cNvPr id="16403" name="Line 40"/>
                <p:cNvSpPr>
                  <a:spLocks noChangeShapeType="1"/>
                </p:cNvSpPr>
                <p:nvPr/>
              </p:nvSpPr>
              <p:spPr bwMode="auto">
                <a:xfrm>
                  <a:off x="5310" y="7525"/>
                  <a:ext cx="1915" cy="599"/>
                </a:xfrm>
                <a:prstGeom prst="line">
                  <a:avLst/>
                </a:prstGeom>
                <a:noFill/>
                <a:ln w="25400">
                  <a:solidFill>
                    <a:srgbClr val="FFFF00"/>
                  </a:solidFill>
                  <a:round/>
                  <a:headEnd/>
                  <a:tailEnd type="arrow" w="med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AR"/>
                </a:p>
              </p:txBody>
            </p:sp>
          </p:grpSp>
          <p:sp>
            <p:nvSpPr>
              <p:cNvPr id="16397" name="Rectangle 41"/>
              <p:cNvSpPr>
                <a:spLocks noChangeArrowheads="1"/>
              </p:cNvSpPr>
              <p:nvPr/>
            </p:nvSpPr>
            <p:spPr bwMode="auto">
              <a:xfrm>
                <a:off x="1603" y="6775"/>
                <a:ext cx="8700" cy="363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120000"/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Tahoma" panose="020B0604030504040204" pitchFamily="34" charset="0"/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120000"/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Tahoma" panose="020B0604030504040204" pitchFamily="34" charset="0"/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80000"/>
                  <a:buFont typeface="Wingdings" panose="05000000000000000000" pitchFamily="2" charset="2"/>
                  <a:buChar char="v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s-AR" altLang="es-ES" sz="1800"/>
              </a:p>
            </p:txBody>
          </p:sp>
        </p:grpSp>
        <p:sp>
          <p:nvSpPr>
            <p:cNvPr id="16394" name="Line 42"/>
            <p:cNvSpPr>
              <a:spLocks noChangeShapeType="1"/>
            </p:cNvSpPr>
            <p:nvPr/>
          </p:nvSpPr>
          <p:spPr bwMode="auto">
            <a:xfrm rot="-2520000">
              <a:off x="8744" y="9922"/>
              <a:ext cx="308" cy="278"/>
            </a:xfrm>
            <a:prstGeom prst="line">
              <a:avLst/>
            </a:prstGeom>
            <a:noFill/>
            <a:ln w="12700">
              <a:solidFill>
                <a:srgbClr val="FFFF00"/>
              </a:solidFill>
              <a:round/>
              <a:headEnd type="oval" w="sm" len="sm"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6395" name="Text Box 43"/>
            <p:cNvSpPr txBox="1">
              <a:spLocks noChangeArrowheads="1"/>
            </p:cNvSpPr>
            <p:nvPr/>
          </p:nvSpPr>
          <p:spPr bwMode="auto">
            <a:xfrm>
              <a:off x="8680" y="9790"/>
              <a:ext cx="490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</a:pPr>
              <a:r>
                <a:rPr lang="es-ES" altLang="es-ES" sz="800">
                  <a:solidFill>
                    <a:srgbClr val="FFFF00"/>
                  </a:solidFill>
                  <a:latin typeface="Arial Black" panose="020B0A04020102020204" pitchFamily="34" charset="0"/>
                </a:rPr>
                <a:t>5km</a:t>
              </a:r>
              <a:endParaRPr lang="es-ES" altLang="es-ES" sz="1800"/>
            </a:p>
          </p:txBody>
        </p:sp>
      </p:grpSp>
      <p:pic>
        <p:nvPicPr>
          <p:cNvPr id="1639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" y="3531769"/>
            <a:ext cx="5486400" cy="32273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3" name="Marcador de contenido 2"/>
          <p:cNvSpPr txBox="1">
            <a:spLocks/>
          </p:cNvSpPr>
          <p:nvPr/>
        </p:nvSpPr>
        <p:spPr>
          <a:xfrm>
            <a:off x="207389" y="134937"/>
            <a:ext cx="8279680" cy="5027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MANIFESTACION DE LAS RIBERAS  Y VALLES DE INUNDACION </a:t>
            </a:r>
            <a:endParaRPr lang="es-A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54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Imagen 1" descr="Foto 347 - Serie 3-S07 047 cota 784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8350"/>
            <a:ext cx="9144000" cy="608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uadroTexto 4"/>
          <p:cNvSpPr txBox="1"/>
          <p:nvPr/>
        </p:nvSpPr>
        <p:spPr>
          <a:xfrm>
            <a:off x="358596" y="-20637"/>
            <a:ext cx="78157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CIUDADES RIBERENAS  RIO PARANA Y ARROYOS URBANOS</a:t>
            </a:r>
          </a:p>
          <a:p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1905 1983 1992</a:t>
            </a:r>
          </a:p>
          <a:p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103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Imagen 2" descr="Foto 7 - Posadas - Zona TC Franja Transporte cota 784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4463"/>
            <a:ext cx="9144000" cy="62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arcador de contenido 2"/>
          <p:cNvSpPr txBox="1">
            <a:spLocks/>
          </p:cNvSpPr>
          <p:nvPr/>
        </p:nvSpPr>
        <p:spPr>
          <a:xfrm>
            <a:off x="245096" y="81667"/>
            <a:ext cx="8279680" cy="5027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MANIFESTACION DE LAS RIBERAS  Y VALLES DE INUNDACION </a:t>
            </a:r>
            <a:endParaRPr lang="es-A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54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4276" y="104466"/>
            <a:ext cx="8474697" cy="423435"/>
          </a:xfrm>
        </p:spPr>
        <p:txBody>
          <a:bodyPr>
            <a:normAutofit fontScale="90000"/>
          </a:bodyPr>
          <a:lstStyle/>
          <a:p>
            <a:pPr algn="just"/>
            <a:r>
              <a:rPr lang="es-AR" sz="18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RIBERA: transición </a:t>
            </a:r>
            <a:r>
              <a:rPr lang="es-AR" sz="1800" b="1" cap="all" dirty="0">
                <a:latin typeface="Arial" panose="020B0604020202020204" pitchFamily="34" charset="0"/>
                <a:cs typeface="Arial" panose="020B0604020202020204" pitchFamily="34" charset="0"/>
              </a:rPr>
              <a:t>entre el ambiente acuático y </a:t>
            </a:r>
            <a:r>
              <a:rPr lang="es-AR" sz="18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terrestre (LR y CS)</a:t>
            </a:r>
            <a:endParaRPr lang="es-AR" sz="18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65987" y="381498"/>
            <a:ext cx="8776355" cy="201733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s-AR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Mayor cantidad y densidad de la población del planeta debido a su accesibilidad al recurso hídrico. </a:t>
            </a:r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s-ES" sz="1900" dirty="0">
                <a:latin typeface="Arial" panose="020B0604020202020204" pitchFamily="34" charset="0"/>
                <a:cs typeface="Arial" panose="020B0604020202020204" pitchFamily="34" charset="0"/>
              </a:rPr>
              <a:t>Las riberas fluviales son zonas de transición entre el ambiente acuático de un río y el ambiente terrestre adyacente. Cumplen funciones hidrológicas, geomorfológicas y ecológicas esenciales para el funcionamiento de los sistemas fluviales.</a:t>
            </a:r>
            <a:endParaRPr lang="es-AR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s-AR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Ambientes </a:t>
            </a:r>
            <a:r>
              <a:rPr lang="es-AR" sz="19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AR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eomorfológicamente muy dinámicos, con impactos que </a:t>
            </a:r>
            <a:r>
              <a:rPr lang="es-AR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requieren prevenir, mitigar, rehabilitar con conocimiento y soluciones técnicas  en un marco transdisciplinario</a:t>
            </a:r>
          </a:p>
          <a:p>
            <a:pPr marL="0" indent="0" algn="just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endParaRPr lang="es-A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75" y="2299214"/>
            <a:ext cx="8558067" cy="397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84274" y="6287100"/>
            <a:ext cx="4212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LR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Código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Civil y Comercial de la Nación, art.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235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promedio de las máximas crecidas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ordinarias</a:t>
            </a:r>
            <a:endParaRPr lang="es-A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081782" y="6394821"/>
            <a:ext cx="35821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ES" sz="14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CS </a:t>
            </a:r>
            <a:r>
              <a:rPr lang="es-ES" sz="1400" dirty="0" smtClean="0">
                <a:solidFill>
                  <a:srgbClr val="333333"/>
                </a:solidFill>
                <a:latin typeface="Arial" panose="020B0604020202020204" pitchFamily="34" charset="0"/>
              </a:rPr>
              <a:t>Código Civil y Comercial Artículo 1974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5223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10 CuadroTexto"/>
          <p:cNvSpPr txBox="1">
            <a:spLocks noChangeArrowheads="1"/>
          </p:cNvSpPr>
          <p:nvPr/>
        </p:nvSpPr>
        <p:spPr bwMode="auto">
          <a:xfrm>
            <a:off x="916522" y="2043187"/>
            <a:ext cx="10636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EMBALSE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/>
          </p:nvPr>
        </p:nvGraphicFramePr>
        <p:xfrm>
          <a:off x="114504" y="434715"/>
          <a:ext cx="4488672" cy="2946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5" name="AutoCAD Drawing" r:id="rId4" imgW="8810640" imgH="5067360" progId="AutoCAD.Drawing.18">
                  <p:embed/>
                </p:oleObj>
              </mc:Choice>
              <mc:Fallback>
                <p:oleObj name="AutoCAD Drawing" r:id="rId4" imgW="8810640" imgH="5067360" progId="AutoCAD.Drawing.18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504" y="434715"/>
                        <a:ext cx="4488672" cy="29465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3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9430"/>
          </a:xfrm>
        </p:spPr>
        <p:txBody>
          <a:bodyPr/>
          <a:lstStyle/>
          <a:p>
            <a:pPr algn="ctr">
              <a:defRPr/>
            </a:pPr>
            <a:r>
              <a:rPr lang="es-AR" sz="1800" b="1" dirty="0" smtClean="0">
                <a:solidFill>
                  <a:schemeClr val="bg2">
                    <a:lumMod val="10000"/>
                  </a:schemeClr>
                </a:solidFill>
                <a:effectLst/>
                <a:latin typeface="Arial" charset="0"/>
                <a:cs typeface="Arial" charset="0"/>
              </a:rPr>
              <a:t>ASPECTOS JURIDICO </a:t>
            </a:r>
            <a:r>
              <a:rPr lang="es-AR" sz="1800" b="1" dirty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TERRITORIALES </a:t>
            </a:r>
            <a:r>
              <a:rPr lang="es-AR" sz="1800" b="1" dirty="0" smtClean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ORDENAMIENTO </a:t>
            </a:r>
            <a:r>
              <a:rPr lang="es-AR" sz="1800" b="1" dirty="0">
                <a:solidFill>
                  <a:schemeClr val="bg2">
                    <a:lumMod val="10000"/>
                  </a:schemeClr>
                </a:solidFill>
                <a:latin typeface="Arial" charset="0"/>
                <a:cs typeface="Arial" charset="0"/>
              </a:rPr>
              <a:t>TERRITORIAL </a:t>
            </a:r>
            <a:endParaRPr lang="es-AR" sz="1800" b="1" dirty="0" smtClean="0">
              <a:solidFill>
                <a:schemeClr val="bg2">
                  <a:lumMod val="10000"/>
                </a:schemeClr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" name="3 Image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409" y="645254"/>
            <a:ext cx="414922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6" y="4110087"/>
            <a:ext cx="4000917" cy="2648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872409" y="1471455"/>
            <a:ext cx="173076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A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A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Cota influencia del Embalse Operación embalse</a:t>
            </a:r>
            <a:endParaRPr lang="es-A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7996" y="3484050"/>
            <a:ext cx="4212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LR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Código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Civil y Comercial de la Nación, art.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235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promedio de las máximas crecidas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ordinarias</a:t>
            </a:r>
            <a:endParaRPr lang="es-A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683410" y="3591772"/>
            <a:ext cx="35821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s-ES" sz="1400" b="1" dirty="0" smtClean="0">
                <a:solidFill>
                  <a:srgbClr val="333333"/>
                </a:solidFill>
                <a:latin typeface="Arial" panose="020B0604020202020204" pitchFamily="34" charset="0"/>
              </a:rPr>
              <a:t>CS </a:t>
            </a:r>
            <a:r>
              <a:rPr lang="es-ES" sz="1400" dirty="0" smtClean="0">
                <a:solidFill>
                  <a:srgbClr val="333333"/>
                </a:solidFill>
                <a:latin typeface="Arial" panose="020B0604020202020204" pitchFamily="34" charset="0"/>
              </a:rPr>
              <a:t>Código Civil y Comercial Artículo 1974</a:t>
            </a:r>
            <a:endParaRPr lang="es-AR" dirty="0"/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3409" y="4082887"/>
            <a:ext cx="3582185" cy="255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37503" y="4082886"/>
            <a:ext cx="3528091" cy="2511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52442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" y="-107413"/>
            <a:ext cx="92011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7950" y="-107413"/>
            <a:ext cx="9136062" cy="7380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79376" y="-186532"/>
            <a:ext cx="9331325" cy="723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2627313" y="188913"/>
            <a:ext cx="23050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AR" b="1" dirty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TERRAPLENES de</a:t>
            </a:r>
          </a:p>
        </p:txBody>
      </p:sp>
      <p:pic>
        <p:nvPicPr>
          <p:cNvPr id="2867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07950" y="-67469"/>
            <a:ext cx="2411413" cy="5127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223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4138" y="-4395"/>
            <a:ext cx="92281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Título"/>
          <p:cNvSpPr txBox="1">
            <a:spLocks/>
          </p:cNvSpPr>
          <p:nvPr/>
        </p:nvSpPr>
        <p:spPr>
          <a:xfrm>
            <a:off x="2425700" y="260350"/>
            <a:ext cx="6718300" cy="503238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endParaRPr lang="es-AR" sz="2800" b="1" kern="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643" y="-4395"/>
            <a:ext cx="2411413" cy="5127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cxnSp>
        <p:nvCxnSpPr>
          <p:cNvPr id="3" name="Conector recto 2"/>
          <p:cNvCxnSpPr/>
          <p:nvPr/>
        </p:nvCxnSpPr>
        <p:spPr>
          <a:xfrm flipH="1">
            <a:off x="7145518" y="3761295"/>
            <a:ext cx="179109" cy="329938"/>
          </a:xfrm>
          <a:prstGeom prst="line">
            <a:avLst/>
          </a:prstGeom>
          <a:ln w="730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H="1">
            <a:off x="6270397" y="3761295"/>
            <a:ext cx="413207" cy="659876"/>
          </a:xfrm>
          <a:prstGeom prst="line">
            <a:avLst/>
          </a:prstGeom>
          <a:ln w="730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H="1">
            <a:off x="4603426" y="3912124"/>
            <a:ext cx="722719" cy="989814"/>
          </a:xfrm>
          <a:prstGeom prst="line">
            <a:avLst/>
          </a:prstGeom>
          <a:ln w="7302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5326145" y="3912124"/>
            <a:ext cx="79541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???</a:t>
            </a:r>
            <a:endParaRPr lang="es-AR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18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0280FD4-0CF9-42BD-A365-4DEB01978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536926"/>
              </p:ext>
            </p:extLst>
          </p:nvPr>
        </p:nvGraphicFramePr>
        <p:xfrm>
          <a:off x="0" y="31105"/>
          <a:ext cx="9144000" cy="6826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5608">
                  <a:extLst>
                    <a:ext uri="{9D8B030D-6E8A-4147-A177-3AD203B41FA5}">
                      <a16:colId xmlns:a16="http://schemas.microsoft.com/office/drawing/2014/main" val="2129248040"/>
                    </a:ext>
                  </a:extLst>
                </a:gridCol>
                <a:gridCol w="8578392">
                  <a:extLst>
                    <a:ext uri="{9D8B030D-6E8A-4147-A177-3AD203B41FA5}">
                      <a16:colId xmlns:a16="http://schemas.microsoft.com/office/drawing/2014/main" val="305208746"/>
                    </a:ext>
                  </a:extLst>
                </a:gridCol>
              </a:tblGrid>
              <a:tr h="296173">
                <a:tc>
                  <a:txBody>
                    <a:bodyPr/>
                    <a:lstStyle/>
                    <a:p>
                      <a:pPr algn="l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Año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2080321145"/>
                  </a:ext>
                </a:extLst>
              </a:tr>
              <a:tr h="61071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1926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ES" sz="16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Protocolo Argentino / Paraguayo (Ayala /Pueyrredón</a:t>
                      </a:r>
                      <a:r>
                        <a:rPr lang="es-ES" sz="16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Navegación</a:t>
                      </a:r>
                      <a:r>
                        <a:rPr lang="es-ES" sz="1600" b="1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</a:t>
                      </a:r>
                      <a:r>
                        <a:rPr lang="es-ES" sz="1600" b="1" kern="120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r>
                        <a:rPr lang="es-ES" sz="1600" b="1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(W DC}</a:t>
                      </a:r>
                      <a:endParaRPr lang="es-AR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641422852"/>
                  </a:ext>
                </a:extLst>
              </a:tr>
              <a:tr h="552792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1973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ES" sz="16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Presidentes Juan D. Perón y Alfredo Stroessner  </a:t>
                      </a:r>
                      <a:r>
                        <a:rPr lang="es-ES" sz="16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Tratado de </a:t>
                      </a:r>
                      <a:r>
                        <a:rPr lang="es-ES" sz="1600" b="1" u="sng" kern="12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Yacyreta</a:t>
                      </a:r>
                      <a:r>
                        <a:rPr lang="es-ES" sz="16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ES" sz="16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0</a:t>
                      </a:r>
                      <a:endParaRPr lang="es-AR" sz="1600" b="1" u="sng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3935105530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1982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Inician obras del  </a:t>
                      </a: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Puente San Roque González de Santa 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Cruz.</a:t>
                      </a:r>
                      <a:r>
                        <a:rPr lang="es-AR" sz="16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Comienza la Relocalización.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4199889463"/>
                  </a:ext>
                </a:extLst>
              </a:tr>
              <a:tr h="57452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1983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Inicio de las Obras de 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Cierre. Continua Obras </a:t>
                      </a: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Relocalizaciones. </a:t>
                      </a:r>
                      <a:r>
                        <a:rPr lang="es-AR" sz="1600" b="1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ARMIS por DOC (1989)</a:t>
                      </a:r>
                      <a:endParaRPr lang="es-AR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3721408236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1990</a:t>
                      </a: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Inicio</a:t>
                      </a:r>
                      <a:r>
                        <a:rPr lang="es-AR" sz="1600" b="1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Revisión</a:t>
                      </a:r>
                      <a:r>
                        <a:rPr lang="es-AR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s-AR" sz="1600" b="1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Proyectos Programa Obras, </a:t>
                      </a:r>
                      <a:r>
                        <a:rPr lang="es-AR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Medio Ambiente, Relocalización, Desarrollo Social.  Se incluye 1era vez el Trat</a:t>
                      </a:r>
                      <a:r>
                        <a:rPr lang="es-AR" sz="1600" b="1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amiento Costero</a:t>
                      </a:r>
                      <a:r>
                        <a:rPr lang="es-AR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Misión BID BIRF</a:t>
                      </a:r>
                      <a:endParaRPr lang="es-AR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1322263673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1994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ES" sz="1600" b="0" kern="12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Obras TCCR y PDA. </a:t>
                      </a:r>
                      <a:r>
                        <a:rPr lang="es-AR" sz="1600" b="1" kern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inicio </a:t>
                      </a:r>
                      <a:r>
                        <a:rPr lang="es-AR" sz="1600" b="1" kern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Generación a cota Reducida. 76 IGN con UG1</a:t>
                      </a:r>
                      <a:endParaRPr lang="es-AR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2090762778"/>
                  </a:ext>
                </a:extLst>
              </a:tr>
              <a:tr h="5559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 completa la instalación de turbinas. se 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 </a:t>
                      </a: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cota 76/78 IGN (60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%). Programa CIO e</a:t>
                      </a:r>
                      <a:r>
                        <a:rPr lang="es-AR" sz="16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Hidrogeológicos Geotécnicos. Obras </a:t>
                      </a:r>
                      <a:r>
                        <a:rPr lang="es-AR" sz="1600" kern="120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Minimas</a:t>
                      </a:r>
                      <a:r>
                        <a:rPr lang="es-AR" sz="16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1013919672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2003 </a:t>
                      </a:r>
                      <a:endParaRPr lang="es-AR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ES" sz="16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Acuerdo de Presidentes Néstor Kirchner y Nicanor Duarte Frutos. Finalizar Yacyreta. Año </a:t>
                      </a:r>
                      <a:r>
                        <a:rPr lang="es-ES" sz="16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 </a:t>
                      </a:r>
                      <a:r>
                        <a:rPr lang="es-ES" sz="1600" b="1" u="sng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600" b="1" u="sng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Todos los Estudios, Obras y Acciones Necesarias. </a:t>
                      </a:r>
                      <a:endParaRPr lang="es-AR" sz="1600" b="1" u="sng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469072929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Finalizan las obras de Aguapey I y II. 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17528642"/>
                  </a:ext>
                </a:extLst>
              </a:tr>
              <a:tr h="55795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b="1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Generación a cota 83 IGN</a:t>
                      </a:r>
                      <a:r>
                        <a:rPr lang="es-AR" sz="1600" u="sng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Inicio de Plan de Ampliación de Potencia Instalada. Aña 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Cuá</a:t>
                      </a:r>
                      <a:r>
                        <a:rPr lang="es-AR" sz="16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Alt. 1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Ampliación Central. </a:t>
                      </a:r>
                      <a:r>
                        <a:rPr lang="es-AR" sz="16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Año 38</a:t>
                      </a:r>
                      <a:endParaRPr lang="es-AR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4176085728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ES" sz="1600" kern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 inician Estudios para la Rehabilitación de Riberas y Mesas de Gestión. 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3626538450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s-ES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licitación para la construcción de Aña </a:t>
                      </a:r>
                      <a:r>
                        <a:rPr lang="es-ES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Cua</a:t>
                      </a:r>
                      <a:r>
                        <a:rPr lang="es-ES" sz="16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Alt. 2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72829720"/>
                  </a:ext>
                </a:extLst>
              </a:tr>
              <a:tr h="45984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9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</a:tabLst>
                      </a:pPr>
                      <a:r>
                        <a:rPr lang="es-AR" sz="16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Se firman contratos para ejecutar Aña </a:t>
                      </a:r>
                      <a:r>
                        <a:rPr lang="es-AR" sz="16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Cuá Alt. 2</a:t>
                      </a:r>
                      <a:endParaRPr lang="es-A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650" marR="16650" marT="2437" marB="0" anchor="ctr"/>
                </a:tc>
                <a:extLst>
                  <a:ext uri="{0D108BD9-81ED-4DB2-BD59-A6C34878D82A}">
                    <a16:rowId xmlns:a16="http://schemas.microsoft.com/office/drawing/2014/main" val="231874641"/>
                  </a:ext>
                </a:extLst>
              </a:tr>
            </a:tbl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549111" y="0"/>
            <a:ext cx="8244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YACYRETA APROVECHAMIENTO HIDRAULICO MULTIPROPOSITO - CRONOLOGIA</a:t>
            </a:r>
            <a:endParaRPr lang="es-A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5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9100"/>
            <a:ext cx="9155113" cy="5884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77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object 1062"/>
          <p:cNvSpPr/>
          <p:nvPr/>
        </p:nvSpPr>
        <p:spPr>
          <a:xfrm>
            <a:off x="666955" y="539069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3" name="object 1063"/>
          <p:cNvSpPr/>
          <p:nvPr/>
        </p:nvSpPr>
        <p:spPr>
          <a:xfrm>
            <a:off x="666955" y="5249468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4" name="object 1064"/>
          <p:cNvSpPr/>
          <p:nvPr/>
        </p:nvSpPr>
        <p:spPr>
          <a:xfrm>
            <a:off x="666955" y="510792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5" name="object 1065"/>
          <p:cNvSpPr/>
          <p:nvPr/>
        </p:nvSpPr>
        <p:spPr>
          <a:xfrm>
            <a:off x="666955" y="4966373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6" name="object 1066"/>
          <p:cNvSpPr/>
          <p:nvPr/>
        </p:nvSpPr>
        <p:spPr>
          <a:xfrm>
            <a:off x="666955" y="482482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7" name="object 1067"/>
          <p:cNvSpPr/>
          <p:nvPr/>
        </p:nvSpPr>
        <p:spPr>
          <a:xfrm>
            <a:off x="666955" y="4683603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8" name="object 1068"/>
          <p:cNvSpPr/>
          <p:nvPr/>
        </p:nvSpPr>
        <p:spPr>
          <a:xfrm>
            <a:off x="666955" y="454205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9" name="object 1069"/>
          <p:cNvSpPr/>
          <p:nvPr/>
        </p:nvSpPr>
        <p:spPr>
          <a:xfrm>
            <a:off x="666955" y="4400508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0" name="object 1070"/>
          <p:cNvSpPr/>
          <p:nvPr/>
        </p:nvSpPr>
        <p:spPr>
          <a:xfrm>
            <a:off x="666955" y="425896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1" name="object 1071"/>
          <p:cNvSpPr/>
          <p:nvPr/>
        </p:nvSpPr>
        <p:spPr>
          <a:xfrm>
            <a:off x="666955" y="4117413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2" name="object 1072"/>
          <p:cNvSpPr/>
          <p:nvPr/>
        </p:nvSpPr>
        <p:spPr>
          <a:xfrm>
            <a:off x="666955" y="397619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3" name="object 1073"/>
          <p:cNvSpPr/>
          <p:nvPr/>
        </p:nvSpPr>
        <p:spPr>
          <a:xfrm>
            <a:off x="666955" y="3834643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4" name="object 1074"/>
          <p:cNvSpPr/>
          <p:nvPr/>
        </p:nvSpPr>
        <p:spPr>
          <a:xfrm>
            <a:off x="666955" y="369309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5" name="object 1075"/>
          <p:cNvSpPr/>
          <p:nvPr/>
        </p:nvSpPr>
        <p:spPr>
          <a:xfrm>
            <a:off x="666955" y="3551548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6" name="object 1076"/>
          <p:cNvSpPr/>
          <p:nvPr/>
        </p:nvSpPr>
        <p:spPr>
          <a:xfrm>
            <a:off x="666955" y="341032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7" name="object 1077"/>
          <p:cNvSpPr/>
          <p:nvPr/>
        </p:nvSpPr>
        <p:spPr>
          <a:xfrm>
            <a:off x="666955" y="3268778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8" name="object 1078"/>
          <p:cNvSpPr/>
          <p:nvPr/>
        </p:nvSpPr>
        <p:spPr>
          <a:xfrm>
            <a:off x="666955" y="312723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79" name="object 1079"/>
          <p:cNvSpPr/>
          <p:nvPr/>
        </p:nvSpPr>
        <p:spPr>
          <a:xfrm>
            <a:off x="666955" y="2985682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0" name="object 1080"/>
          <p:cNvSpPr/>
          <p:nvPr/>
        </p:nvSpPr>
        <p:spPr>
          <a:xfrm>
            <a:off x="666955" y="284413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1" name="object 1081"/>
          <p:cNvSpPr/>
          <p:nvPr/>
        </p:nvSpPr>
        <p:spPr>
          <a:xfrm>
            <a:off x="666955" y="2702913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2" name="object 1082"/>
          <p:cNvSpPr/>
          <p:nvPr/>
        </p:nvSpPr>
        <p:spPr>
          <a:xfrm>
            <a:off x="666955" y="256136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3" name="object 1083"/>
          <p:cNvSpPr/>
          <p:nvPr/>
        </p:nvSpPr>
        <p:spPr>
          <a:xfrm>
            <a:off x="666955" y="2419817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4" name="object 1084"/>
          <p:cNvSpPr/>
          <p:nvPr/>
        </p:nvSpPr>
        <p:spPr>
          <a:xfrm>
            <a:off x="666955" y="227827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5" name="object 1085"/>
          <p:cNvSpPr/>
          <p:nvPr/>
        </p:nvSpPr>
        <p:spPr>
          <a:xfrm>
            <a:off x="666955" y="2137048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6" name="object 1086"/>
          <p:cNvSpPr/>
          <p:nvPr/>
        </p:nvSpPr>
        <p:spPr>
          <a:xfrm>
            <a:off x="666955" y="199550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7" name="object 1087"/>
          <p:cNvSpPr/>
          <p:nvPr/>
        </p:nvSpPr>
        <p:spPr>
          <a:xfrm>
            <a:off x="666955" y="1853952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8" name="object 1088"/>
          <p:cNvSpPr/>
          <p:nvPr/>
        </p:nvSpPr>
        <p:spPr>
          <a:xfrm>
            <a:off x="666955" y="171240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89" name="object 1089"/>
          <p:cNvSpPr/>
          <p:nvPr/>
        </p:nvSpPr>
        <p:spPr>
          <a:xfrm>
            <a:off x="666955" y="1570857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0" name="object 1090"/>
          <p:cNvSpPr/>
          <p:nvPr/>
        </p:nvSpPr>
        <p:spPr>
          <a:xfrm>
            <a:off x="666955" y="142963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1" name="object 1091"/>
          <p:cNvSpPr/>
          <p:nvPr/>
        </p:nvSpPr>
        <p:spPr>
          <a:xfrm>
            <a:off x="666955" y="1288087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2" name="object 1092"/>
          <p:cNvSpPr/>
          <p:nvPr/>
        </p:nvSpPr>
        <p:spPr>
          <a:xfrm>
            <a:off x="666955" y="114654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3" name="object 1093"/>
          <p:cNvSpPr/>
          <p:nvPr/>
        </p:nvSpPr>
        <p:spPr>
          <a:xfrm>
            <a:off x="666955" y="1004992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4" name="object 1094"/>
          <p:cNvSpPr/>
          <p:nvPr/>
        </p:nvSpPr>
        <p:spPr>
          <a:xfrm>
            <a:off x="666955" y="863770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5" name="object 1095"/>
          <p:cNvSpPr/>
          <p:nvPr/>
        </p:nvSpPr>
        <p:spPr>
          <a:xfrm>
            <a:off x="666955" y="722222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6" name="object 1096"/>
          <p:cNvSpPr/>
          <p:nvPr/>
        </p:nvSpPr>
        <p:spPr>
          <a:xfrm>
            <a:off x="666955" y="580675"/>
            <a:ext cx="7815706" cy="0"/>
          </a:xfrm>
          <a:custGeom>
            <a:avLst/>
            <a:gdLst/>
            <a:ahLst/>
            <a:cxnLst/>
            <a:rect l="l" t="t" r="r" b="b"/>
            <a:pathLst>
              <a:path w="17194553">
                <a:moveTo>
                  <a:pt x="0" y="0"/>
                </a:moveTo>
                <a:lnTo>
                  <a:pt x="17194553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7" name="object 1097"/>
          <p:cNvSpPr/>
          <p:nvPr/>
        </p:nvSpPr>
        <p:spPr>
          <a:xfrm>
            <a:off x="666955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8" name="object 1098"/>
          <p:cNvSpPr/>
          <p:nvPr/>
        </p:nvSpPr>
        <p:spPr>
          <a:xfrm>
            <a:off x="755463" y="4452897"/>
            <a:ext cx="3254" cy="3254"/>
          </a:xfrm>
          <a:custGeom>
            <a:avLst/>
            <a:gdLst/>
            <a:ahLst/>
            <a:cxnLst/>
            <a:rect l="l" t="t" r="r" b="b"/>
            <a:pathLst>
              <a:path w="7158" h="7158">
                <a:moveTo>
                  <a:pt x="0" y="7158"/>
                </a:moveTo>
                <a:lnTo>
                  <a:pt x="7158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99" name="object 1099"/>
          <p:cNvSpPr/>
          <p:nvPr/>
        </p:nvSpPr>
        <p:spPr>
          <a:xfrm>
            <a:off x="755463" y="4452897"/>
            <a:ext cx="19198" cy="19198"/>
          </a:xfrm>
          <a:custGeom>
            <a:avLst/>
            <a:gdLst/>
            <a:ahLst/>
            <a:cxnLst/>
            <a:rect l="l" t="t" r="r" b="b"/>
            <a:pathLst>
              <a:path w="42236" h="42236">
                <a:moveTo>
                  <a:pt x="0" y="42236"/>
                </a:moveTo>
                <a:lnTo>
                  <a:pt x="38657" y="3579"/>
                </a:lnTo>
                <a:lnTo>
                  <a:pt x="42236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0" name="object 1100"/>
          <p:cNvSpPr/>
          <p:nvPr/>
        </p:nvSpPr>
        <p:spPr>
          <a:xfrm>
            <a:off x="755463" y="4452897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38657" y="37941"/>
                </a:ln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1" name="object 1101"/>
          <p:cNvSpPr/>
          <p:nvPr/>
        </p:nvSpPr>
        <p:spPr>
          <a:xfrm>
            <a:off x="755463" y="4468516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38657" y="38657"/>
                </a:ln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2" name="object 1102"/>
          <p:cNvSpPr/>
          <p:nvPr/>
        </p:nvSpPr>
        <p:spPr>
          <a:xfrm>
            <a:off x="755463" y="4484460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38657" y="38657"/>
                </a:ln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3" name="object 1103"/>
          <p:cNvSpPr/>
          <p:nvPr/>
        </p:nvSpPr>
        <p:spPr>
          <a:xfrm>
            <a:off x="755463" y="4500079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38657" y="39373"/>
                </a:ln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4" name="object 1104"/>
          <p:cNvSpPr/>
          <p:nvPr/>
        </p:nvSpPr>
        <p:spPr>
          <a:xfrm>
            <a:off x="766201" y="4516023"/>
            <a:ext cx="24405" cy="24405"/>
          </a:xfrm>
          <a:custGeom>
            <a:avLst/>
            <a:gdLst/>
            <a:ahLst/>
            <a:cxnLst/>
            <a:rect l="l" t="t" r="r" b="b"/>
            <a:pathLst>
              <a:path w="53690" h="53690">
                <a:moveTo>
                  <a:pt x="0" y="53690"/>
                </a:moveTo>
                <a:lnTo>
                  <a:pt x="15033" y="39373"/>
                </a:lnTo>
                <a:lnTo>
                  <a:pt x="5369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5" name="object 1105"/>
          <p:cNvSpPr/>
          <p:nvPr/>
        </p:nvSpPr>
        <p:spPr>
          <a:xfrm>
            <a:off x="782145" y="4531968"/>
            <a:ext cx="8460" cy="8460"/>
          </a:xfrm>
          <a:custGeom>
            <a:avLst/>
            <a:gdLst/>
            <a:ahLst/>
            <a:cxnLst/>
            <a:rect l="l" t="t" r="r" b="b"/>
            <a:pathLst>
              <a:path w="18612" h="18612">
                <a:moveTo>
                  <a:pt x="0" y="18612"/>
                </a:moveTo>
                <a:lnTo>
                  <a:pt x="1861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6" name="object 1106"/>
          <p:cNvSpPr/>
          <p:nvPr/>
        </p:nvSpPr>
        <p:spPr>
          <a:xfrm>
            <a:off x="773034" y="5308365"/>
            <a:ext cx="0" cy="82325"/>
          </a:xfrm>
          <a:custGeom>
            <a:avLst/>
            <a:gdLst/>
            <a:ahLst/>
            <a:cxnLst/>
            <a:rect l="l" t="t" r="r" b="b"/>
            <a:pathLst>
              <a:path h="181115">
                <a:moveTo>
                  <a:pt x="0" y="18111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7" name="object 1107"/>
          <p:cNvSpPr/>
          <p:nvPr/>
        </p:nvSpPr>
        <p:spPr>
          <a:xfrm>
            <a:off x="773034" y="5244262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8" name="object 1108"/>
          <p:cNvSpPr/>
          <p:nvPr/>
        </p:nvSpPr>
        <p:spPr>
          <a:xfrm>
            <a:off x="773034" y="5051302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09" name="object 1109"/>
          <p:cNvSpPr/>
          <p:nvPr/>
        </p:nvSpPr>
        <p:spPr>
          <a:xfrm>
            <a:off x="773034" y="498719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0" name="object 1110"/>
          <p:cNvSpPr/>
          <p:nvPr/>
        </p:nvSpPr>
        <p:spPr>
          <a:xfrm>
            <a:off x="773034" y="4794564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1" name="object 1111"/>
          <p:cNvSpPr/>
          <p:nvPr/>
        </p:nvSpPr>
        <p:spPr>
          <a:xfrm>
            <a:off x="773034" y="473013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2" name="object 1112"/>
          <p:cNvSpPr/>
          <p:nvPr/>
        </p:nvSpPr>
        <p:spPr>
          <a:xfrm>
            <a:off x="773034" y="4537500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3" name="object 1113"/>
          <p:cNvSpPr/>
          <p:nvPr/>
        </p:nvSpPr>
        <p:spPr>
          <a:xfrm>
            <a:off x="773034" y="447339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4" name="object 1114"/>
          <p:cNvSpPr/>
          <p:nvPr/>
        </p:nvSpPr>
        <p:spPr>
          <a:xfrm>
            <a:off x="773034" y="4280762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5" name="object 1115"/>
          <p:cNvSpPr/>
          <p:nvPr/>
        </p:nvSpPr>
        <p:spPr>
          <a:xfrm>
            <a:off x="773034" y="421633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6" name="object 1116"/>
          <p:cNvSpPr/>
          <p:nvPr/>
        </p:nvSpPr>
        <p:spPr>
          <a:xfrm>
            <a:off x="773034" y="402369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7" name="object 1117"/>
          <p:cNvSpPr/>
          <p:nvPr/>
        </p:nvSpPr>
        <p:spPr>
          <a:xfrm>
            <a:off x="773034" y="395959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8" name="object 1118"/>
          <p:cNvSpPr/>
          <p:nvPr/>
        </p:nvSpPr>
        <p:spPr>
          <a:xfrm>
            <a:off x="773034" y="3766961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19" name="object 1119"/>
          <p:cNvSpPr/>
          <p:nvPr/>
        </p:nvSpPr>
        <p:spPr>
          <a:xfrm>
            <a:off x="773034" y="370253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0" name="object 1120"/>
          <p:cNvSpPr/>
          <p:nvPr/>
        </p:nvSpPr>
        <p:spPr>
          <a:xfrm>
            <a:off x="773034" y="3587992"/>
            <a:ext cx="0" cy="82650"/>
          </a:xfrm>
          <a:custGeom>
            <a:avLst/>
            <a:gdLst/>
            <a:ahLst/>
            <a:cxnLst/>
            <a:rect l="l" t="t" r="r" b="b"/>
            <a:pathLst>
              <a:path h="181831">
                <a:moveTo>
                  <a:pt x="0" y="18183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1" name="object 1121"/>
          <p:cNvSpPr/>
          <p:nvPr/>
        </p:nvSpPr>
        <p:spPr>
          <a:xfrm>
            <a:off x="1056130" y="5267040"/>
            <a:ext cx="0" cy="123650"/>
          </a:xfrm>
          <a:custGeom>
            <a:avLst/>
            <a:gdLst/>
            <a:ahLst/>
            <a:cxnLst/>
            <a:rect l="l" t="t" r="r" b="b"/>
            <a:pathLst>
              <a:path h="272031">
                <a:moveTo>
                  <a:pt x="0" y="27203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2" name="object 1122"/>
          <p:cNvSpPr/>
          <p:nvPr/>
        </p:nvSpPr>
        <p:spPr>
          <a:xfrm>
            <a:off x="1056130" y="520293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3" name="object 1123"/>
          <p:cNvSpPr/>
          <p:nvPr/>
        </p:nvSpPr>
        <p:spPr>
          <a:xfrm>
            <a:off x="1056130" y="5010302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4" name="object 1124"/>
          <p:cNvSpPr/>
          <p:nvPr/>
        </p:nvSpPr>
        <p:spPr>
          <a:xfrm>
            <a:off x="1056130" y="4946198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5" name="object 1125"/>
          <p:cNvSpPr/>
          <p:nvPr/>
        </p:nvSpPr>
        <p:spPr>
          <a:xfrm>
            <a:off x="1056130" y="475323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6" name="object 1126"/>
          <p:cNvSpPr/>
          <p:nvPr/>
        </p:nvSpPr>
        <p:spPr>
          <a:xfrm>
            <a:off x="1056130" y="468913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7" name="object 1127"/>
          <p:cNvSpPr/>
          <p:nvPr/>
        </p:nvSpPr>
        <p:spPr>
          <a:xfrm>
            <a:off x="1056130" y="4496500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8" name="object 1128"/>
          <p:cNvSpPr/>
          <p:nvPr/>
        </p:nvSpPr>
        <p:spPr>
          <a:xfrm>
            <a:off x="1056130" y="443207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29" name="object 1129"/>
          <p:cNvSpPr/>
          <p:nvPr/>
        </p:nvSpPr>
        <p:spPr>
          <a:xfrm>
            <a:off x="1056130" y="423943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0" name="object 1130"/>
          <p:cNvSpPr/>
          <p:nvPr/>
        </p:nvSpPr>
        <p:spPr>
          <a:xfrm>
            <a:off x="1056130" y="417533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1" name="object 1131"/>
          <p:cNvSpPr/>
          <p:nvPr/>
        </p:nvSpPr>
        <p:spPr>
          <a:xfrm>
            <a:off x="1056130" y="398269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2" name="object 1132"/>
          <p:cNvSpPr/>
          <p:nvPr/>
        </p:nvSpPr>
        <p:spPr>
          <a:xfrm>
            <a:off x="1056130" y="391827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3" name="object 1133"/>
          <p:cNvSpPr/>
          <p:nvPr/>
        </p:nvSpPr>
        <p:spPr>
          <a:xfrm>
            <a:off x="1056130" y="372563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4" name="object 1134"/>
          <p:cNvSpPr/>
          <p:nvPr/>
        </p:nvSpPr>
        <p:spPr>
          <a:xfrm>
            <a:off x="1056130" y="366153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5" name="object 1135"/>
          <p:cNvSpPr/>
          <p:nvPr/>
        </p:nvSpPr>
        <p:spPr>
          <a:xfrm>
            <a:off x="1056130" y="346889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6" name="object 1136"/>
          <p:cNvSpPr/>
          <p:nvPr/>
        </p:nvSpPr>
        <p:spPr>
          <a:xfrm>
            <a:off x="1056130" y="340446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7" name="object 1137"/>
          <p:cNvSpPr/>
          <p:nvPr/>
        </p:nvSpPr>
        <p:spPr>
          <a:xfrm>
            <a:off x="1056130" y="3248929"/>
            <a:ext cx="0" cy="123650"/>
          </a:xfrm>
          <a:custGeom>
            <a:avLst/>
            <a:gdLst/>
            <a:ahLst/>
            <a:cxnLst/>
            <a:rect l="l" t="t" r="r" b="b"/>
            <a:pathLst>
              <a:path h="272031">
                <a:moveTo>
                  <a:pt x="0" y="27203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8" name="object 1138"/>
          <p:cNvSpPr/>
          <p:nvPr/>
        </p:nvSpPr>
        <p:spPr>
          <a:xfrm>
            <a:off x="1834153" y="5275500"/>
            <a:ext cx="0" cy="115190"/>
          </a:xfrm>
          <a:custGeom>
            <a:avLst/>
            <a:gdLst/>
            <a:ahLst/>
            <a:cxnLst/>
            <a:rect l="l" t="t" r="r" b="b"/>
            <a:pathLst>
              <a:path h="253419">
                <a:moveTo>
                  <a:pt x="0" y="25341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39" name="object 1139"/>
          <p:cNvSpPr/>
          <p:nvPr/>
        </p:nvSpPr>
        <p:spPr>
          <a:xfrm>
            <a:off x="1834153" y="521107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0" name="object 1140"/>
          <p:cNvSpPr/>
          <p:nvPr/>
        </p:nvSpPr>
        <p:spPr>
          <a:xfrm>
            <a:off x="1834153" y="501843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1" name="object 1141"/>
          <p:cNvSpPr/>
          <p:nvPr/>
        </p:nvSpPr>
        <p:spPr>
          <a:xfrm>
            <a:off x="1834153" y="495433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2" name="object 1142"/>
          <p:cNvSpPr/>
          <p:nvPr/>
        </p:nvSpPr>
        <p:spPr>
          <a:xfrm>
            <a:off x="1834153" y="476169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3" name="object 1143"/>
          <p:cNvSpPr/>
          <p:nvPr/>
        </p:nvSpPr>
        <p:spPr>
          <a:xfrm>
            <a:off x="1834153" y="469727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4" name="object 1144"/>
          <p:cNvSpPr/>
          <p:nvPr/>
        </p:nvSpPr>
        <p:spPr>
          <a:xfrm>
            <a:off x="1834153" y="450463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5" name="object 1145"/>
          <p:cNvSpPr/>
          <p:nvPr/>
        </p:nvSpPr>
        <p:spPr>
          <a:xfrm>
            <a:off x="1834153" y="4440532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6" name="object 1146"/>
          <p:cNvSpPr/>
          <p:nvPr/>
        </p:nvSpPr>
        <p:spPr>
          <a:xfrm>
            <a:off x="1834153" y="424789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7" name="object 1147"/>
          <p:cNvSpPr/>
          <p:nvPr/>
        </p:nvSpPr>
        <p:spPr>
          <a:xfrm>
            <a:off x="1834153" y="418346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8" name="object 1148"/>
          <p:cNvSpPr/>
          <p:nvPr/>
        </p:nvSpPr>
        <p:spPr>
          <a:xfrm>
            <a:off x="1834153" y="3990833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49" name="object 1149"/>
          <p:cNvSpPr/>
          <p:nvPr/>
        </p:nvSpPr>
        <p:spPr>
          <a:xfrm>
            <a:off x="1834153" y="3926730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0" name="object 1150"/>
          <p:cNvSpPr/>
          <p:nvPr/>
        </p:nvSpPr>
        <p:spPr>
          <a:xfrm>
            <a:off x="1834153" y="3734095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1" name="object 1151"/>
          <p:cNvSpPr/>
          <p:nvPr/>
        </p:nvSpPr>
        <p:spPr>
          <a:xfrm>
            <a:off x="1834153" y="366966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2" name="object 1152"/>
          <p:cNvSpPr/>
          <p:nvPr/>
        </p:nvSpPr>
        <p:spPr>
          <a:xfrm>
            <a:off x="1834153" y="3477032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3" name="object 1153"/>
          <p:cNvSpPr/>
          <p:nvPr/>
        </p:nvSpPr>
        <p:spPr>
          <a:xfrm>
            <a:off x="1834153" y="341292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4" name="object 1154"/>
          <p:cNvSpPr/>
          <p:nvPr/>
        </p:nvSpPr>
        <p:spPr>
          <a:xfrm>
            <a:off x="1834153" y="321996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5" name="object 1155"/>
          <p:cNvSpPr/>
          <p:nvPr/>
        </p:nvSpPr>
        <p:spPr>
          <a:xfrm>
            <a:off x="1834153" y="315586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6" name="object 1156"/>
          <p:cNvSpPr/>
          <p:nvPr/>
        </p:nvSpPr>
        <p:spPr>
          <a:xfrm>
            <a:off x="1834153" y="2963230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7" name="object 1157"/>
          <p:cNvSpPr/>
          <p:nvPr/>
        </p:nvSpPr>
        <p:spPr>
          <a:xfrm>
            <a:off x="1834153" y="289912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8" name="object 1158"/>
          <p:cNvSpPr/>
          <p:nvPr/>
        </p:nvSpPr>
        <p:spPr>
          <a:xfrm>
            <a:off x="1834153" y="270616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59" name="object 1159"/>
          <p:cNvSpPr/>
          <p:nvPr/>
        </p:nvSpPr>
        <p:spPr>
          <a:xfrm>
            <a:off x="1834153" y="2642064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0" name="object 1160"/>
          <p:cNvSpPr/>
          <p:nvPr/>
        </p:nvSpPr>
        <p:spPr>
          <a:xfrm>
            <a:off x="1834153" y="244942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1" name="object 1161"/>
          <p:cNvSpPr/>
          <p:nvPr/>
        </p:nvSpPr>
        <p:spPr>
          <a:xfrm>
            <a:off x="1834153" y="238500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2" name="object 1162"/>
          <p:cNvSpPr/>
          <p:nvPr/>
        </p:nvSpPr>
        <p:spPr>
          <a:xfrm>
            <a:off x="1834153" y="219236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3" name="object 1163"/>
          <p:cNvSpPr/>
          <p:nvPr/>
        </p:nvSpPr>
        <p:spPr>
          <a:xfrm>
            <a:off x="1834153" y="212826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4" name="object 1164"/>
          <p:cNvSpPr/>
          <p:nvPr/>
        </p:nvSpPr>
        <p:spPr>
          <a:xfrm>
            <a:off x="1834153" y="193562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5" name="object 1165"/>
          <p:cNvSpPr/>
          <p:nvPr/>
        </p:nvSpPr>
        <p:spPr>
          <a:xfrm>
            <a:off x="1834153" y="187119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6" name="object 1166"/>
          <p:cNvSpPr/>
          <p:nvPr/>
        </p:nvSpPr>
        <p:spPr>
          <a:xfrm>
            <a:off x="1834153" y="1678564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7" name="object 1167"/>
          <p:cNvSpPr/>
          <p:nvPr/>
        </p:nvSpPr>
        <p:spPr>
          <a:xfrm>
            <a:off x="1834153" y="1614461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8" name="object 1168"/>
          <p:cNvSpPr/>
          <p:nvPr/>
        </p:nvSpPr>
        <p:spPr>
          <a:xfrm>
            <a:off x="1834153" y="1421826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69" name="object 1169"/>
          <p:cNvSpPr/>
          <p:nvPr/>
        </p:nvSpPr>
        <p:spPr>
          <a:xfrm>
            <a:off x="1834153" y="135739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0" name="object 1170"/>
          <p:cNvSpPr/>
          <p:nvPr/>
        </p:nvSpPr>
        <p:spPr>
          <a:xfrm>
            <a:off x="1834153" y="1164762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1" name="object 1171"/>
          <p:cNvSpPr/>
          <p:nvPr/>
        </p:nvSpPr>
        <p:spPr>
          <a:xfrm>
            <a:off x="1834153" y="110065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2" name="object 1172"/>
          <p:cNvSpPr/>
          <p:nvPr/>
        </p:nvSpPr>
        <p:spPr>
          <a:xfrm>
            <a:off x="1834153" y="908024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3" name="object 1173"/>
          <p:cNvSpPr/>
          <p:nvPr/>
        </p:nvSpPr>
        <p:spPr>
          <a:xfrm>
            <a:off x="1834153" y="843596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4" name="object 1174"/>
          <p:cNvSpPr/>
          <p:nvPr/>
        </p:nvSpPr>
        <p:spPr>
          <a:xfrm>
            <a:off x="1834153" y="650961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5" name="object 1175"/>
          <p:cNvSpPr/>
          <p:nvPr/>
        </p:nvSpPr>
        <p:spPr>
          <a:xfrm>
            <a:off x="1834153" y="58685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6" name="object 1176"/>
          <p:cNvSpPr/>
          <p:nvPr/>
        </p:nvSpPr>
        <p:spPr>
          <a:xfrm>
            <a:off x="1834153" y="439127"/>
            <a:ext cx="0" cy="115515"/>
          </a:xfrm>
          <a:custGeom>
            <a:avLst/>
            <a:gdLst/>
            <a:ahLst/>
            <a:cxnLst/>
            <a:rect l="l" t="t" r="r" b="b"/>
            <a:pathLst>
              <a:path h="254134">
                <a:moveTo>
                  <a:pt x="0" y="254134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7" name="object 1177"/>
          <p:cNvSpPr/>
          <p:nvPr/>
        </p:nvSpPr>
        <p:spPr>
          <a:xfrm>
            <a:off x="1197352" y="5275500"/>
            <a:ext cx="0" cy="115190"/>
          </a:xfrm>
          <a:custGeom>
            <a:avLst/>
            <a:gdLst/>
            <a:ahLst/>
            <a:cxnLst/>
            <a:rect l="l" t="t" r="r" b="b"/>
            <a:pathLst>
              <a:path h="253419">
                <a:moveTo>
                  <a:pt x="0" y="25341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8" name="object 1178"/>
          <p:cNvSpPr/>
          <p:nvPr/>
        </p:nvSpPr>
        <p:spPr>
          <a:xfrm>
            <a:off x="1197352" y="521107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79" name="object 1179"/>
          <p:cNvSpPr/>
          <p:nvPr/>
        </p:nvSpPr>
        <p:spPr>
          <a:xfrm>
            <a:off x="1197352" y="501843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0" name="object 1180"/>
          <p:cNvSpPr/>
          <p:nvPr/>
        </p:nvSpPr>
        <p:spPr>
          <a:xfrm>
            <a:off x="1197352" y="495433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1" name="object 1181"/>
          <p:cNvSpPr/>
          <p:nvPr/>
        </p:nvSpPr>
        <p:spPr>
          <a:xfrm>
            <a:off x="1197352" y="476169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2" name="object 1182"/>
          <p:cNvSpPr/>
          <p:nvPr/>
        </p:nvSpPr>
        <p:spPr>
          <a:xfrm>
            <a:off x="1197352" y="469727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3" name="object 1183"/>
          <p:cNvSpPr/>
          <p:nvPr/>
        </p:nvSpPr>
        <p:spPr>
          <a:xfrm>
            <a:off x="1197352" y="450463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4" name="object 1184"/>
          <p:cNvSpPr/>
          <p:nvPr/>
        </p:nvSpPr>
        <p:spPr>
          <a:xfrm>
            <a:off x="1197352" y="4440532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5" name="object 1185"/>
          <p:cNvSpPr/>
          <p:nvPr/>
        </p:nvSpPr>
        <p:spPr>
          <a:xfrm>
            <a:off x="1197352" y="424789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6" name="object 1186"/>
          <p:cNvSpPr/>
          <p:nvPr/>
        </p:nvSpPr>
        <p:spPr>
          <a:xfrm>
            <a:off x="1197352" y="418346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7" name="object 1187"/>
          <p:cNvSpPr/>
          <p:nvPr/>
        </p:nvSpPr>
        <p:spPr>
          <a:xfrm>
            <a:off x="1197352" y="3990833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8" name="object 1188"/>
          <p:cNvSpPr/>
          <p:nvPr/>
        </p:nvSpPr>
        <p:spPr>
          <a:xfrm>
            <a:off x="1197352" y="3926730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89" name="object 1189"/>
          <p:cNvSpPr/>
          <p:nvPr/>
        </p:nvSpPr>
        <p:spPr>
          <a:xfrm>
            <a:off x="1197352" y="3734095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0" name="object 1190"/>
          <p:cNvSpPr/>
          <p:nvPr/>
        </p:nvSpPr>
        <p:spPr>
          <a:xfrm>
            <a:off x="1197352" y="366966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1" name="object 1191"/>
          <p:cNvSpPr/>
          <p:nvPr/>
        </p:nvSpPr>
        <p:spPr>
          <a:xfrm>
            <a:off x="1197352" y="3477032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2" name="object 1192"/>
          <p:cNvSpPr/>
          <p:nvPr/>
        </p:nvSpPr>
        <p:spPr>
          <a:xfrm>
            <a:off x="1197352" y="341292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3" name="object 1193"/>
          <p:cNvSpPr/>
          <p:nvPr/>
        </p:nvSpPr>
        <p:spPr>
          <a:xfrm>
            <a:off x="1197352" y="321996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4" name="object 1194"/>
          <p:cNvSpPr/>
          <p:nvPr/>
        </p:nvSpPr>
        <p:spPr>
          <a:xfrm>
            <a:off x="1197352" y="315586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5" name="object 1195"/>
          <p:cNvSpPr/>
          <p:nvPr/>
        </p:nvSpPr>
        <p:spPr>
          <a:xfrm>
            <a:off x="1197352" y="2963230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6" name="object 1196"/>
          <p:cNvSpPr/>
          <p:nvPr/>
        </p:nvSpPr>
        <p:spPr>
          <a:xfrm>
            <a:off x="1197352" y="289912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7" name="object 1197"/>
          <p:cNvSpPr/>
          <p:nvPr/>
        </p:nvSpPr>
        <p:spPr>
          <a:xfrm>
            <a:off x="1197352" y="270616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8" name="object 1198"/>
          <p:cNvSpPr/>
          <p:nvPr/>
        </p:nvSpPr>
        <p:spPr>
          <a:xfrm>
            <a:off x="1197352" y="2642064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199" name="object 1199"/>
          <p:cNvSpPr/>
          <p:nvPr/>
        </p:nvSpPr>
        <p:spPr>
          <a:xfrm>
            <a:off x="1197352" y="244942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0" name="object 1200"/>
          <p:cNvSpPr/>
          <p:nvPr/>
        </p:nvSpPr>
        <p:spPr>
          <a:xfrm>
            <a:off x="1197352" y="238500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1" name="object 1201"/>
          <p:cNvSpPr/>
          <p:nvPr/>
        </p:nvSpPr>
        <p:spPr>
          <a:xfrm>
            <a:off x="1197352" y="219236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2" name="object 1202"/>
          <p:cNvSpPr/>
          <p:nvPr/>
        </p:nvSpPr>
        <p:spPr>
          <a:xfrm>
            <a:off x="1197352" y="212826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3" name="object 1203"/>
          <p:cNvSpPr/>
          <p:nvPr/>
        </p:nvSpPr>
        <p:spPr>
          <a:xfrm>
            <a:off x="1197352" y="193562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4" name="object 1204"/>
          <p:cNvSpPr/>
          <p:nvPr/>
        </p:nvSpPr>
        <p:spPr>
          <a:xfrm>
            <a:off x="1197352" y="187119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5" name="object 1205"/>
          <p:cNvSpPr/>
          <p:nvPr/>
        </p:nvSpPr>
        <p:spPr>
          <a:xfrm>
            <a:off x="1197352" y="1678564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6" name="object 1206"/>
          <p:cNvSpPr/>
          <p:nvPr/>
        </p:nvSpPr>
        <p:spPr>
          <a:xfrm>
            <a:off x="1197352" y="1614461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7" name="object 1207"/>
          <p:cNvSpPr/>
          <p:nvPr/>
        </p:nvSpPr>
        <p:spPr>
          <a:xfrm>
            <a:off x="1197352" y="1421826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8" name="object 1208"/>
          <p:cNvSpPr/>
          <p:nvPr/>
        </p:nvSpPr>
        <p:spPr>
          <a:xfrm>
            <a:off x="1197352" y="135739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09" name="object 1209"/>
          <p:cNvSpPr/>
          <p:nvPr/>
        </p:nvSpPr>
        <p:spPr>
          <a:xfrm>
            <a:off x="1197352" y="1164762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0" name="object 1210"/>
          <p:cNvSpPr/>
          <p:nvPr/>
        </p:nvSpPr>
        <p:spPr>
          <a:xfrm>
            <a:off x="1197352" y="110065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1" name="object 1211"/>
          <p:cNvSpPr/>
          <p:nvPr/>
        </p:nvSpPr>
        <p:spPr>
          <a:xfrm>
            <a:off x="1197352" y="908024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2" name="object 1212"/>
          <p:cNvSpPr/>
          <p:nvPr/>
        </p:nvSpPr>
        <p:spPr>
          <a:xfrm>
            <a:off x="1197352" y="843596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3" name="object 1213"/>
          <p:cNvSpPr/>
          <p:nvPr/>
        </p:nvSpPr>
        <p:spPr>
          <a:xfrm>
            <a:off x="1197352" y="650961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4" name="object 1214"/>
          <p:cNvSpPr/>
          <p:nvPr/>
        </p:nvSpPr>
        <p:spPr>
          <a:xfrm>
            <a:off x="1197352" y="58685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5" name="object 1215"/>
          <p:cNvSpPr/>
          <p:nvPr/>
        </p:nvSpPr>
        <p:spPr>
          <a:xfrm>
            <a:off x="1197352" y="439127"/>
            <a:ext cx="0" cy="115515"/>
          </a:xfrm>
          <a:custGeom>
            <a:avLst/>
            <a:gdLst/>
            <a:ahLst/>
            <a:cxnLst/>
            <a:rect l="l" t="t" r="r" b="b"/>
            <a:pathLst>
              <a:path h="254134">
                <a:moveTo>
                  <a:pt x="0" y="254134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6" name="object 1216"/>
          <p:cNvSpPr/>
          <p:nvPr/>
        </p:nvSpPr>
        <p:spPr>
          <a:xfrm>
            <a:off x="2046312" y="5275500"/>
            <a:ext cx="0" cy="115190"/>
          </a:xfrm>
          <a:custGeom>
            <a:avLst/>
            <a:gdLst/>
            <a:ahLst/>
            <a:cxnLst/>
            <a:rect l="l" t="t" r="r" b="b"/>
            <a:pathLst>
              <a:path h="253419">
                <a:moveTo>
                  <a:pt x="0" y="25341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7" name="object 1217"/>
          <p:cNvSpPr/>
          <p:nvPr/>
        </p:nvSpPr>
        <p:spPr>
          <a:xfrm>
            <a:off x="2046312" y="521107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8" name="object 1218"/>
          <p:cNvSpPr/>
          <p:nvPr/>
        </p:nvSpPr>
        <p:spPr>
          <a:xfrm>
            <a:off x="2046312" y="501843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19" name="object 1219"/>
          <p:cNvSpPr/>
          <p:nvPr/>
        </p:nvSpPr>
        <p:spPr>
          <a:xfrm>
            <a:off x="2046312" y="495433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0" name="object 1220"/>
          <p:cNvSpPr/>
          <p:nvPr/>
        </p:nvSpPr>
        <p:spPr>
          <a:xfrm>
            <a:off x="2046312" y="476169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1" name="object 1221"/>
          <p:cNvSpPr/>
          <p:nvPr/>
        </p:nvSpPr>
        <p:spPr>
          <a:xfrm>
            <a:off x="2046312" y="469727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2" name="object 1222"/>
          <p:cNvSpPr/>
          <p:nvPr/>
        </p:nvSpPr>
        <p:spPr>
          <a:xfrm>
            <a:off x="2046312" y="450463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3" name="object 1223"/>
          <p:cNvSpPr/>
          <p:nvPr/>
        </p:nvSpPr>
        <p:spPr>
          <a:xfrm>
            <a:off x="2046312" y="4440532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4" name="object 1224"/>
          <p:cNvSpPr/>
          <p:nvPr/>
        </p:nvSpPr>
        <p:spPr>
          <a:xfrm>
            <a:off x="2046312" y="424789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5" name="object 1225"/>
          <p:cNvSpPr/>
          <p:nvPr/>
        </p:nvSpPr>
        <p:spPr>
          <a:xfrm>
            <a:off x="2046312" y="418346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6" name="object 1226"/>
          <p:cNvSpPr/>
          <p:nvPr/>
        </p:nvSpPr>
        <p:spPr>
          <a:xfrm>
            <a:off x="2046312" y="3990833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7" name="object 1227"/>
          <p:cNvSpPr/>
          <p:nvPr/>
        </p:nvSpPr>
        <p:spPr>
          <a:xfrm>
            <a:off x="2046312" y="3926730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8" name="object 1228"/>
          <p:cNvSpPr/>
          <p:nvPr/>
        </p:nvSpPr>
        <p:spPr>
          <a:xfrm>
            <a:off x="2046312" y="3734095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29" name="object 1229"/>
          <p:cNvSpPr/>
          <p:nvPr/>
        </p:nvSpPr>
        <p:spPr>
          <a:xfrm>
            <a:off x="2046312" y="366966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0" name="object 1230"/>
          <p:cNvSpPr/>
          <p:nvPr/>
        </p:nvSpPr>
        <p:spPr>
          <a:xfrm>
            <a:off x="2046312" y="3477032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1" name="object 1231"/>
          <p:cNvSpPr/>
          <p:nvPr/>
        </p:nvSpPr>
        <p:spPr>
          <a:xfrm>
            <a:off x="2046312" y="341292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2" name="object 1232"/>
          <p:cNvSpPr/>
          <p:nvPr/>
        </p:nvSpPr>
        <p:spPr>
          <a:xfrm>
            <a:off x="2046312" y="321996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3" name="object 1233"/>
          <p:cNvSpPr/>
          <p:nvPr/>
        </p:nvSpPr>
        <p:spPr>
          <a:xfrm>
            <a:off x="2046312" y="315586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4" name="object 1234"/>
          <p:cNvSpPr/>
          <p:nvPr/>
        </p:nvSpPr>
        <p:spPr>
          <a:xfrm>
            <a:off x="2046312" y="2963230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5" name="object 1235"/>
          <p:cNvSpPr/>
          <p:nvPr/>
        </p:nvSpPr>
        <p:spPr>
          <a:xfrm>
            <a:off x="2046312" y="289912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6" name="object 1236"/>
          <p:cNvSpPr/>
          <p:nvPr/>
        </p:nvSpPr>
        <p:spPr>
          <a:xfrm>
            <a:off x="2046312" y="270616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7" name="object 1237"/>
          <p:cNvSpPr/>
          <p:nvPr/>
        </p:nvSpPr>
        <p:spPr>
          <a:xfrm>
            <a:off x="2046312" y="2642064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8" name="object 1238"/>
          <p:cNvSpPr/>
          <p:nvPr/>
        </p:nvSpPr>
        <p:spPr>
          <a:xfrm>
            <a:off x="2046312" y="244942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39" name="object 1239"/>
          <p:cNvSpPr/>
          <p:nvPr/>
        </p:nvSpPr>
        <p:spPr>
          <a:xfrm>
            <a:off x="2046312" y="238500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0" name="object 1240"/>
          <p:cNvSpPr/>
          <p:nvPr/>
        </p:nvSpPr>
        <p:spPr>
          <a:xfrm>
            <a:off x="2046312" y="219236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1" name="object 1241"/>
          <p:cNvSpPr/>
          <p:nvPr/>
        </p:nvSpPr>
        <p:spPr>
          <a:xfrm>
            <a:off x="2046312" y="212826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2" name="object 1242"/>
          <p:cNvSpPr/>
          <p:nvPr/>
        </p:nvSpPr>
        <p:spPr>
          <a:xfrm>
            <a:off x="2046312" y="193562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3" name="object 1243"/>
          <p:cNvSpPr/>
          <p:nvPr/>
        </p:nvSpPr>
        <p:spPr>
          <a:xfrm>
            <a:off x="2046312" y="187119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4" name="object 1244"/>
          <p:cNvSpPr/>
          <p:nvPr/>
        </p:nvSpPr>
        <p:spPr>
          <a:xfrm>
            <a:off x="2046312" y="1678564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5" name="object 1245"/>
          <p:cNvSpPr/>
          <p:nvPr/>
        </p:nvSpPr>
        <p:spPr>
          <a:xfrm>
            <a:off x="2046312" y="1614461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6" name="object 1246"/>
          <p:cNvSpPr/>
          <p:nvPr/>
        </p:nvSpPr>
        <p:spPr>
          <a:xfrm>
            <a:off x="2046312" y="1421826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7" name="object 1247"/>
          <p:cNvSpPr/>
          <p:nvPr/>
        </p:nvSpPr>
        <p:spPr>
          <a:xfrm>
            <a:off x="2046312" y="135739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8" name="object 1248"/>
          <p:cNvSpPr/>
          <p:nvPr/>
        </p:nvSpPr>
        <p:spPr>
          <a:xfrm>
            <a:off x="2046312" y="1164762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49" name="object 1249"/>
          <p:cNvSpPr/>
          <p:nvPr/>
        </p:nvSpPr>
        <p:spPr>
          <a:xfrm>
            <a:off x="2046312" y="110065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0" name="object 1250"/>
          <p:cNvSpPr/>
          <p:nvPr/>
        </p:nvSpPr>
        <p:spPr>
          <a:xfrm>
            <a:off x="2046312" y="908024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1" name="object 1251"/>
          <p:cNvSpPr/>
          <p:nvPr/>
        </p:nvSpPr>
        <p:spPr>
          <a:xfrm>
            <a:off x="2046312" y="843596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2" name="object 1252"/>
          <p:cNvSpPr/>
          <p:nvPr/>
        </p:nvSpPr>
        <p:spPr>
          <a:xfrm>
            <a:off x="2046312" y="650961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3" name="object 1253"/>
          <p:cNvSpPr/>
          <p:nvPr/>
        </p:nvSpPr>
        <p:spPr>
          <a:xfrm>
            <a:off x="2046312" y="58685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4" name="object 1254"/>
          <p:cNvSpPr/>
          <p:nvPr/>
        </p:nvSpPr>
        <p:spPr>
          <a:xfrm>
            <a:off x="2046312" y="439127"/>
            <a:ext cx="0" cy="115515"/>
          </a:xfrm>
          <a:custGeom>
            <a:avLst/>
            <a:gdLst/>
            <a:ahLst/>
            <a:cxnLst/>
            <a:rect l="l" t="t" r="r" b="b"/>
            <a:pathLst>
              <a:path h="254134">
                <a:moveTo>
                  <a:pt x="0" y="254134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5" name="object 1255"/>
          <p:cNvSpPr/>
          <p:nvPr/>
        </p:nvSpPr>
        <p:spPr>
          <a:xfrm>
            <a:off x="3036495" y="5223111"/>
            <a:ext cx="0" cy="167579"/>
          </a:xfrm>
          <a:custGeom>
            <a:avLst/>
            <a:gdLst/>
            <a:ahLst/>
            <a:cxnLst/>
            <a:rect l="l" t="t" r="r" b="b"/>
            <a:pathLst>
              <a:path h="368674">
                <a:moveTo>
                  <a:pt x="0" y="368674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6" name="object 1256"/>
          <p:cNvSpPr/>
          <p:nvPr/>
        </p:nvSpPr>
        <p:spPr>
          <a:xfrm>
            <a:off x="3036495" y="515868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7" name="object 1257"/>
          <p:cNvSpPr/>
          <p:nvPr/>
        </p:nvSpPr>
        <p:spPr>
          <a:xfrm>
            <a:off x="3036495" y="496604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8" name="object 1258"/>
          <p:cNvSpPr/>
          <p:nvPr/>
        </p:nvSpPr>
        <p:spPr>
          <a:xfrm>
            <a:off x="3036495" y="4901945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59" name="object 1259"/>
          <p:cNvSpPr/>
          <p:nvPr/>
        </p:nvSpPr>
        <p:spPr>
          <a:xfrm>
            <a:off x="3036495" y="4708984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0" name="object 1260"/>
          <p:cNvSpPr/>
          <p:nvPr/>
        </p:nvSpPr>
        <p:spPr>
          <a:xfrm>
            <a:off x="3036495" y="4644881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1" name="object 1261"/>
          <p:cNvSpPr/>
          <p:nvPr/>
        </p:nvSpPr>
        <p:spPr>
          <a:xfrm>
            <a:off x="3036495" y="4452246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2" name="object 1262"/>
          <p:cNvSpPr/>
          <p:nvPr/>
        </p:nvSpPr>
        <p:spPr>
          <a:xfrm>
            <a:off x="3036495" y="4388143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3" name="object 1263"/>
          <p:cNvSpPr/>
          <p:nvPr/>
        </p:nvSpPr>
        <p:spPr>
          <a:xfrm>
            <a:off x="3036495" y="4195182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4" name="object 1264"/>
          <p:cNvSpPr/>
          <p:nvPr/>
        </p:nvSpPr>
        <p:spPr>
          <a:xfrm>
            <a:off x="3036495" y="4131079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5" name="object 1265"/>
          <p:cNvSpPr/>
          <p:nvPr/>
        </p:nvSpPr>
        <p:spPr>
          <a:xfrm>
            <a:off x="3036495" y="3938445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6" name="object 1266"/>
          <p:cNvSpPr/>
          <p:nvPr/>
        </p:nvSpPr>
        <p:spPr>
          <a:xfrm>
            <a:off x="3036495" y="3874016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7" name="object 1267"/>
          <p:cNvSpPr/>
          <p:nvPr/>
        </p:nvSpPr>
        <p:spPr>
          <a:xfrm>
            <a:off x="3036495" y="3681381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8" name="object 1268"/>
          <p:cNvSpPr/>
          <p:nvPr/>
        </p:nvSpPr>
        <p:spPr>
          <a:xfrm>
            <a:off x="3036495" y="361727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69" name="object 1269"/>
          <p:cNvSpPr/>
          <p:nvPr/>
        </p:nvSpPr>
        <p:spPr>
          <a:xfrm>
            <a:off x="3036495" y="3417158"/>
            <a:ext cx="0" cy="167905"/>
          </a:xfrm>
          <a:custGeom>
            <a:avLst/>
            <a:gdLst/>
            <a:ahLst/>
            <a:cxnLst/>
            <a:rect l="l" t="t" r="r" b="b"/>
            <a:pathLst>
              <a:path h="369390">
                <a:moveTo>
                  <a:pt x="0" y="369390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0" name="object 1270"/>
          <p:cNvSpPr/>
          <p:nvPr/>
        </p:nvSpPr>
        <p:spPr>
          <a:xfrm>
            <a:off x="3071963" y="5223111"/>
            <a:ext cx="0" cy="167579"/>
          </a:xfrm>
          <a:custGeom>
            <a:avLst/>
            <a:gdLst/>
            <a:ahLst/>
            <a:cxnLst/>
            <a:rect l="l" t="t" r="r" b="b"/>
            <a:pathLst>
              <a:path h="368674">
                <a:moveTo>
                  <a:pt x="0" y="368674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1" name="object 1271"/>
          <p:cNvSpPr/>
          <p:nvPr/>
        </p:nvSpPr>
        <p:spPr>
          <a:xfrm>
            <a:off x="3071963" y="515868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2" name="object 1272"/>
          <p:cNvSpPr/>
          <p:nvPr/>
        </p:nvSpPr>
        <p:spPr>
          <a:xfrm>
            <a:off x="3071963" y="496604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3" name="object 1273"/>
          <p:cNvSpPr/>
          <p:nvPr/>
        </p:nvSpPr>
        <p:spPr>
          <a:xfrm>
            <a:off x="3071963" y="4901945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4" name="object 1274"/>
          <p:cNvSpPr/>
          <p:nvPr/>
        </p:nvSpPr>
        <p:spPr>
          <a:xfrm>
            <a:off x="3071963" y="4708984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5" name="object 1275"/>
          <p:cNvSpPr/>
          <p:nvPr/>
        </p:nvSpPr>
        <p:spPr>
          <a:xfrm>
            <a:off x="3071963" y="4644881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6" name="object 1276"/>
          <p:cNvSpPr/>
          <p:nvPr/>
        </p:nvSpPr>
        <p:spPr>
          <a:xfrm>
            <a:off x="3071963" y="4452246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7" name="object 1277"/>
          <p:cNvSpPr/>
          <p:nvPr/>
        </p:nvSpPr>
        <p:spPr>
          <a:xfrm>
            <a:off x="3071963" y="4388143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8" name="object 1278"/>
          <p:cNvSpPr/>
          <p:nvPr/>
        </p:nvSpPr>
        <p:spPr>
          <a:xfrm>
            <a:off x="3071963" y="4195182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79" name="object 1279"/>
          <p:cNvSpPr/>
          <p:nvPr/>
        </p:nvSpPr>
        <p:spPr>
          <a:xfrm>
            <a:off x="3071963" y="4131079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0" name="object 1280"/>
          <p:cNvSpPr/>
          <p:nvPr/>
        </p:nvSpPr>
        <p:spPr>
          <a:xfrm>
            <a:off x="3071963" y="3938445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1" name="object 1281"/>
          <p:cNvSpPr/>
          <p:nvPr/>
        </p:nvSpPr>
        <p:spPr>
          <a:xfrm>
            <a:off x="3071963" y="3874016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2" name="object 1282"/>
          <p:cNvSpPr/>
          <p:nvPr/>
        </p:nvSpPr>
        <p:spPr>
          <a:xfrm>
            <a:off x="3071963" y="3681381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3" name="object 1283"/>
          <p:cNvSpPr/>
          <p:nvPr/>
        </p:nvSpPr>
        <p:spPr>
          <a:xfrm>
            <a:off x="3071963" y="361727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4" name="object 1284"/>
          <p:cNvSpPr/>
          <p:nvPr/>
        </p:nvSpPr>
        <p:spPr>
          <a:xfrm>
            <a:off x="3071963" y="3417158"/>
            <a:ext cx="0" cy="167905"/>
          </a:xfrm>
          <a:custGeom>
            <a:avLst/>
            <a:gdLst/>
            <a:ahLst/>
            <a:cxnLst/>
            <a:rect l="l" t="t" r="r" b="b"/>
            <a:pathLst>
              <a:path h="369390">
                <a:moveTo>
                  <a:pt x="0" y="369390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5" name="object 1285"/>
          <p:cNvSpPr/>
          <p:nvPr/>
        </p:nvSpPr>
        <p:spPr>
          <a:xfrm>
            <a:off x="3390201" y="5275500"/>
            <a:ext cx="0" cy="115190"/>
          </a:xfrm>
          <a:custGeom>
            <a:avLst/>
            <a:gdLst/>
            <a:ahLst/>
            <a:cxnLst/>
            <a:rect l="l" t="t" r="r" b="b"/>
            <a:pathLst>
              <a:path h="253419">
                <a:moveTo>
                  <a:pt x="0" y="25341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6" name="object 1286"/>
          <p:cNvSpPr/>
          <p:nvPr/>
        </p:nvSpPr>
        <p:spPr>
          <a:xfrm>
            <a:off x="3390201" y="521107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7" name="object 1287"/>
          <p:cNvSpPr/>
          <p:nvPr/>
        </p:nvSpPr>
        <p:spPr>
          <a:xfrm>
            <a:off x="3390201" y="501843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8" name="object 1288"/>
          <p:cNvSpPr/>
          <p:nvPr/>
        </p:nvSpPr>
        <p:spPr>
          <a:xfrm>
            <a:off x="3390201" y="495433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89" name="object 1289"/>
          <p:cNvSpPr/>
          <p:nvPr/>
        </p:nvSpPr>
        <p:spPr>
          <a:xfrm>
            <a:off x="3390201" y="476169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0" name="object 1290"/>
          <p:cNvSpPr/>
          <p:nvPr/>
        </p:nvSpPr>
        <p:spPr>
          <a:xfrm>
            <a:off x="3390201" y="469727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1" name="object 1291"/>
          <p:cNvSpPr/>
          <p:nvPr/>
        </p:nvSpPr>
        <p:spPr>
          <a:xfrm>
            <a:off x="3390201" y="450463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2" name="object 1292"/>
          <p:cNvSpPr/>
          <p:nvPr/>
        </p:nvSpPr>
        <p:spPr>
          <a:xfrm>
            <a:off x="3390201" y="4440532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3" name="object 1293"/>
          <p:cNvSpPr/>
          <p:nvPr/>
        </p:nvSpPr>
        <p:spPr>
          <a:xfrm>
            <a:off x="3390201" y="424789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4" name="object 1294"/>
          <p:cNvSpPr/>
          <p:nvPr/>
        </p:nvSpPr>
        <p:spPr>
          <a:xfrm>
            <a:off x="3390201" y="418346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5" name="object 1295"/>
          <p:cNvSpPr/>
          <p:nvPr/>
        </p:nvSpPr>
        <p:spPr>
          <a:xfrm>
            <a:off x="3390201" y="3990833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6" name="object 1296"/>
          <p:cNvSpPr/>
          <p:nvPr/>
        </p:nvSpPr>
        <p:spPr>
          <a:xfrm>
            <a:off x="3390201" y="3926730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7" name="object 1297"/>
          <p:cNvSpPr/>
          <p:nvPr/>
        </p:nvSpPr>
        <p:spPr>
          <a:xfrm>
            <a:off x="3390201" y="3734095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8" name="object 1298"/>
          <p:cNvSpPr/>
          <p:nvPr/>
        </p:nvSpPr>
        <p:spPr>
          <a:xfrm>
            <a:off x="3390201" y="366966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299" name="object 1299"/>
          <p:cNvSpPr/>
          <p:nvPr/>
        </p:nvSpPr>
        <p:spPr>
          <a:xfrm>
            <a:off x="3390201" y="3477032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0" name="object 1300"/>
          <p:cNvSpPr/>
          <p:nvPr/>
        </p:nvSpPr>
        <p:spPr>
          <a:xfrm>
            <a:off x="3390201" y="341292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1" name="object 1301"/>
          <p:cNvSpPr/>
          <p:nvPr/>
        </p:nvSpPr>
        <p:spPr>
          <a:xfrm>
            <a:off x="3390201" y="321996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2" name="object 1302"/>
          <p:cNvSpPr/>
          <p:nvPr/>
        </p:nvSpPr>
        <p:spPr>
          <a:xfrm>
            <a:off x="3390201" y="315586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3" name="object 1303"/>
          <p:cNvSpPr/>
          <p:nvPr/>
        </p:nvSpPr>
        <p:spPr>
          <a:xfrm>
            <a:off x="3390201" y="2963230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4" name="object 1304"/>
          <p:cNvSpPr/>
          <p:nvPr/>
        </p:nvSpPr>
        <p:spPr>
          <a:xfrm>
            <a:off x="3390201" y="289912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5" name="object 1305"/>
          <p:cNvSpPr/>
          <p:nvPr/>
        </p:nvSpPr>
        <p:spPr>
          <a:xfrm>
            <a:off x="3390201" y="270616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6" name="object 1306"/>
          <p:cNvSpPr/>
          <p:nvPr/>
        </p:nvSpPr>
        <p:spPr>
          <a:xfrm>
            <a:off x="3390201" y="2642064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7" name="object 1307"/>
          <p:cNvSpPr/>
          <p:nvPr/>
        </p:nvSpPr>
        <p:spPr>
          <a:xfrm>
            <a:off x="3390201" y="244942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8" name="object 1308"/>
          <p:cNvSpPr/>
          <p:nvPr/>
        </p:nvSpPr>
        <p:spPr>
          <a:xfrm>
            <a:off x="3390201" y="238500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09" name="object 1309"/>
          <p:cNvSpPr/>
          <p:nvPr/>
        </p:nvSpPr>
        <p:spPr>
          <a:xfrm>
            <a:off x="3390201" y="219236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0" name="object 1310"/>
          <p:cNvSpPr/>
          <p:nvPr/>
        </p:nvSpPr>
        <p:spPr>
          <a:xfrm>
            <a:off x="3390201" y="212826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1" name="object 1311"/>
          <p:cNvSpPr/>
          <p:nvPr/>
        </p:nvSpPr>
        <p:spPr>
          <a:xfrm>
            <a:off x="3390201" y="193562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2" name="object 1312"/>
          <p:cNvSpPr/>
          <p:nvPr/>
        </p:nvSpPr>
        <p:spPr>
          <a:xfrm>
            <a:off x="3390201" y="187119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3" name="object 1313"/>
          <p:cNvSpPr/>
          <p:nvPr/>
        </p:nvSpPr>
        <p:spPr>
          <a:xfrm>
            <a:off x="3390201" y="1678564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4" name="object 1314"/>
          <p:cNvSpPr/>
          <p:nvPr/>
        </p:nvSpPr>
        <p:spPr>
          <a:xfrm>
            <a:off x="3390201" y="1614461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5" name="object 1315"/>
          <p:cNvSpPr/>
          <p:nvPr/>
        </p:nvSpPr>
        <p:spPr>
          <a:xfrm>
            <a:off x="3390201" y="1421826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6" name="object 1316"/>
          <p:cNvSpPr/>
          <p:nvPr/>
        </p:nvSpPr>
        <p:spPr>
          <a:xfrm>
            <a:off x="3390201" y="135739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7" name="object 1317"/>
          <p:cNvSpPr/>
          <p:nvPr/>
        </p:nvSpPr>
        <p:spPr>
          <a:xfrm>
            <a:off x="3390201" y="1164762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8" name="object 1318"/>
          <p:cNvSpPr/>
          <p:nvPr/>
        </p:nvSpPr>
        <p:spPr>
          <a:xfrm>
            <a:off x="3390201" y="110065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19" name="object 1319"/>
          <p:cNvSpPr/>
          <p:nvPr/>
        </p:nvSpPr>
        <p:spPr>
          <a:xfrm>
            <a:off x="3390201" y="908024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0" name="object 1320"/>
          <p:cNvSpPr/>
          <p:nvPr/>
        </p:nvSpPr>
        <p:spPr>
          <a:xfrm>
            <a:off x="3390201" y="843596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1" name="object 1321"/>
          <p:cNvSpPr/>
          <p:nvPr/>
        </p:nvSpPr>
        <p:spPr>
          <a:xfrm>
            <a:off x="3390201" y="650961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2" name="object 1322"/>
          <p:cNvSpPr/>
          <p:nvPr/>
        </p:nvSpPr>
        <p:spPr>
          <a:xfrm>
            <a:off x="3390201" y="586857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3" name="object 1323"/>
          <p:cNvSpPr/>
          <p:nvPr/>
        </p:nvSpPr>
        <p:spPr>
          <a:xfrm>
            <a:off x="3390201" y="439127"/>
            <a:ext cx="0" cy="115515"/>
          </a:xfrm>
          <a:custGeom>
            <a:avLst/>
            <a:gdLst/>
            <a:ahLst/>
            <a:cxnLst/>
            <a:rect l="l" t="t" r="r" b="b"/>
            <a:pathLst>
              <a:path h="254134">
                <a:moveTo>
                  <a:pt x="0" y="254134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4" name="object 1324"/>
          <p:cNvSpPr/>
          <p:nvPr/>
        </p:nvSpPr>
        <p:spPr>
          <a:xfrm>
            <a:off x="3637828" y="5264111"/>
            <a:ext cx="0" cy="126579"/>
          </a:xfrm>
          <a:custGeom>
            <a:avLst/>
            <a:gdLst/>
            <a:ahLst/>
            <a:cxnLst/>
            <a:rect l="l" t="t" r="r" b="b"/>
            <a:pathLst>
              <a:path h="278474">
                <a:moveTo>
                  <a:pt x="0" y="278474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5" name="object 1325"/>
          <p:cNvSpPr/>
          <p:nvPr/>
        </p:nvSpPr>
        <p:spPr>
          <a:xfrm>
            <a:off x="3637828" y="5200008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6" name="object 1326"/>
          <p:cNvSpPr/>
          <p:nvPr/>
        </p:nvSpPr>
        <p:spPr>
          <a:xfrm>
            <a:off x="3637828" y="5007373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7" name="object 1327"/>
          <p:cNvSpPr/>
          <p:nvPr/>
        </p:nvSpPr>
        <p:spPr>
          <a:xfrm>
            <a:off x="3637828" y="494294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8" name="object 1328"/>
          <p:cNvSpPr/>
          <p:nvPr/>
        </p:nvSpPr>
        <p:spPr>
          <a:xfrm>
            <a:off x="3637828" y="4750310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29" name="object 1329"/>
          <p:cNvSpPr/>
          <p:nvPr/>
        </p:nvSpPr>
        <p:spPr>
          <a:xfrm>
            <a:off x="3637828" y="4686206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0" name="object 1330"/>
          <p:cNvSpPr/>
          <p:nvPr/>
        </p:nvSpPr>
        <p:spPr>
          <a:xfrm>
            <a:off x="3637828" y="4493246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1" name="object 1331"/>
          <p:cNvSpPr/>
          <p:nvPr/>
        </p:nvSpPr>
        <p:spPr>
          <a:xfrm>
            <a:off x="3637828" y="442914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2" name="object 1332"/>
          <p:cNvSpPr/>
          <p:nvPr/>
        </p:nvSpPr>
        <p:spPr>
          <a:xfrm>
            <a:off x="3637828" y="4236508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3" name="object 1333"/>
          <p:cNvSpPr/>
          <p:nvPr/>
        </p:nvSpPr>
        <p:spPr>
          <a:xfrm>
            <a:off x="3637828" y="4172405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4" name="object 1334"/>
          <p:cNvSpPr/>
          <p:nvPr/>
        </p:nvSpPr>
        <p:spPr>
          <a:xfrm>
            <a:off x="3637828" y="397944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5" name="object 1335"/>
          <p:cNvSpPr/>
          <p:nvPr/>
        </p:nvSpPr>
        <p:spPr>
          <a:xfrm>
            <a:off x="3637828" y="391534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6" name="object 1336"/>
          <p:cNvSpPr/>
          <p:nvPr/>
        </p:nvSpPr>
        <p:spPr>
          <a:xfrm>
            <a:off x="3637828" y="372270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7" name="object 1337"/>
          <p:cNvSpPr/>
          <p:nvPr/>
        </p:nvSpPr>
        <p:spPr>
          <a:xfrm>
            <a:off x="3637828" y="365827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8" name="object 1338"/>
          <p:cNvSpPr/>
          <p:nvPr/>
        </p:nvSpPr>
        <p:spPr>
          <a:xfrm>
            <a:off x="3637828" y="3465643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39" name="object 1339"/>
          <p:cNvSpPr/>
          <p:nvPr/>
        </p:nvSpPr>
        <p:spPr>
          <a:xfrm>
            <a:off x="3637828" y="340154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0" name="object 1340"/>
          <p:cNvSpPr/>
          <p:nvPr/>
        </p:nvSpPr>
        <p:spPr>
          <a:xfrm>
            <a:off x="3637828" y="3208905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1" name="object 1341"/>
          <p:cNvSpPr/>
          <p:nvPr/>
        </p:nvSpPr>
        <p:spPr>
          <a:xfrm>
            <a:off x="3637828" y="3144476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2" name="object 1342"/>
          <p:cNvSpPr/>
          <p:nvPr/>
        </p:nvSpPr>
        <p:spPr>
          <a:xfrm>
            <a:off x="3637828" y="2985682"/>
            <a:ext cx="0" cy="126905"/>
          </a:xfrm>
          <a:custGeom>
            <a:avLst/>
            <a:gdLst/>
            <a:ahLst/>
            <a:cxnLst/>
            <a:rect l="l" t="t" r="r" b="b"/>
            <a:pathLst>
              <a:path h="279190">
                <a:moveTo>
                  <a:pt x="0" y="279190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3" name="object 1343"/>
          <p:cNvSpPr/>
          <p:nvPr/>
        </p:nvSpPr>
        <p:spPr>
          <a:xfrm>
            <a:off x="8376581" y="5301532"/>
            <a:ext cx="0" cy="89159"/>
          </a:xfrm>
          <a:custGeom>
            <a:avLst/>
            <a:gdLst/>
            <a:ahLst/>
            <a:cxnLst/>
            <a:rect l="l" t="t" r="r" b="b"/>
            <a:pathLst>
              <a:path h="196149">
                <a:moveTo>
                  <a:pt x="0" y="19614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4" name="object 1344"/>
          <p:cNvSpPr/>
          <p:nvPr/>
        </p:nvSpPr>
        <p:spPr>
          <a:xfrm>
            <a:off x="8376581" y="5237103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5" name="object 1345"/>
          <p:cNvSpPr/>
          <p:nvPr/>
        </p:nvSpPr>
        <p:spPr>
          <a:xfrm>
            <a:off x="8376581" y="504446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6" name="object 1346"/>
          <p:cNvSpPr/>
          <p:nvPr/>
        </p:nvSpPr>
        <p:spPr>
          <a:xfrm>
            <a:off x="8376581" y="498036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7" name="object 1347"/>
          <p:cNvSpPr/>
          <p:nvPr/>
        </p:nvSpPr>
        <p:spPr>
          <a:xfrm>
            <a:off x="8376581" y="4787730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8" name="object 1348"/>
          <p:cNvSpPr/>
          <p:nvPr/>
        </p:nvSpPr>
        <p:spPr>
          <a:xfrm>
            <a:off x="8376581" y="472330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49" name="object 1349"/>
          <p:cNvSpPr/>
          <p:nvPr/>
        </p:nvSpPr>
        <p:spPr>
          <a:xfrm>
            <a:off x="8376581" y="453066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0" name="object 1350"/>
          <p:cNvSpPr/>
          <p:nvPr/>
        </p:nvSpPr>
        <p:spPr>
          <a:xfrm>
            <a:off x="8376581" y="4466563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1" name="object 1351"/>
          <p:cNvSpPr/>
          <p:nvPr/>
        </p:nvSpPr>
        <p:spPr>
          <a:xfrm>
            <a:off x="8376581" y="427392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2" name="object 1352"/>
          <p:cNvSpPr/>
          <p:nvPr/>
        </p:nvSpPr>
        <p:spPr>
          <a:xfrm>
            <a:off x="8376581" y="420950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3" name="object 1353"/>
          <p:cNvSpPr/>
          <p:nvPr/>
        </p:nvSpPr>
        <p:spPr>
          <a:xfrm>
            <a:off x="8376581" y="401686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4" name="object 1354"/>
          <p:cNvSpPr/>
          <p:nvPr/>
        </p:nvSpPr>
        <p:spPr>
          <a:xfrm>
            <a:off x="8376581" y="3952762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5" name="object 1355"/>
          <p:cNvSpPr/>
          <p:nvPr/>
        </p:nvSpPr>
        <p:spPr>
          <a:xfrm>
            <a:off x="8376581" y="3760127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6" name="object 1356"/>
          <p:cNvSpPr/>
          <p:nvPr/>
        </p:nvSpPr>
        <p:spPr>
          <a:xfrm>
            <a:off x="8376581" y="3695698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7" name="object 1357"/>
          <p:cNvSpPr/>
          <p:nvPr/>
        </p:nvSpPr>
        <p:spPr>
          <a:xfrm>
            <a:off x="8376581" y="3503064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8" name="object 1358"/>
          <p:cNvSpPr/>
          <p:nvPr/>
        </p:nvSpPr>
        <p:spPr>
          <a:xfrm>
            <a:off x="8376581" y="3438961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59" name="object 1359"/>
          <p:cNvSpPr/>
          <p:nvPr/>
        </p:nvSpPr>
        <p:spPr>
          <a:xfrm>
            <a:off x="8376581" y="3246000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0" name="object 1360"/>
          <p:cNvSpPr/>
          <p:nvPr/>
        </p:nvSpPr>
        <p:spPr>
          <a:xfrm>
            <a:off x="8376581" y="3181897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1" name="object 1361"/>
          <p:cNvSpPr/>
          <p:nvPr/>
        </p:nvSpPr>
        <p:spPr>
          <a:xfrm>
            <a:off x="8376581" y="2989262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2" name="object 1362"/>
          <p:cNvSpPr/>
          <p:nvPr/>
        </p:nvSpPr>
        <p:spPr>
          <a:xfrm>
            <a:off x="8376581" y="2925159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3" name="object 1363"/>
          <p:cNvSpPr/>
          <p:nvPr/>
        </p:nvSpPr>
        <p:spPr>
          <a:xfrm>
            <a:off x="8376581" y="2732198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4" name="object 1364"/>
          <p:cNvSpPr/>
          <p:nvPr/>
        </p:nvSpPr>
        <p:spPr>
          <a:xfrm>
            <a:off x="8376581" y="2668095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5" name="object 1365"/>
          <p:cNvSpPr/>
          <p:nvPr/>
        </p:nvSpPr>
        <p:spPr>
          <a:xfrm>
            <a:off x="8376581" y="2475461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6" name="object 1366"/>
          <p:cNvSpPr/>
          <p:nvPr/>
        </p:nvSpPr>
        <p:spPr>
          <a:xfrm>
            <a:off x="8376581" y="2411032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7" name="object 1367"/>
          <p:cNvSpPr/>
          <p:nvPr/>
        </p:nvSpPr>
        <p:spPr>
          <a:xfrm>
            <a:off x="8376581" y="2218397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8" name="object 1368"/>
          <p:cNvSpPr/>
          <p:nvPr/>
        </p:nvSpPr>
        <p:spPr>
          <a:xfrm>
            <a:off x="8376581" y="2154294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69" name="object 1369"/>
          <p:cNvSpPr/>
          <p:nvPr/>
        </p:nvSpPr>
        <p:spPr>
          <a:xfrm>
            <a:off x="8376581" y="1961659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0" name="object 1370"/>
          <p:cNvSpPr/>
          <p:nvPr/>
        </p:nvSpPr>
        <p:spPr>
          <a:xfrm>
            <a:off x="8376581" y="1897230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1" name="object 1371"/>
          <p:cNvSpPr/>
          <p:nvPr/>
        </p:nvSpPr>
        <p:spPr>
          <a:xfrm>
            <a:off x="8376581" y="1704595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2" name="object 1372"/>
          <p:cNvSpPr/>
          <p:nvPr/>
        </p:nvSpPr>
        <p:spPr>
          <a:xfrm>
            <a:off x="8376581" y="1640492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3" name="object 1373"/>
          <p:cNvSpPr/>
          <p:nvPr/>
        </p:nvSpPr>
        <p:spPr>
          <a:xfrm>
            <a:off x="8376581" y="1447858"/>
            <a:ext cx="0" cy="160420"/>
          </a:xfrm>
          <a:custGeom>
            <a:avLst/>
            <a:gdLst/>
            <a:ahLst/>
            <a:cxnLst/>
            <a:rect l="l" t="t" r="r" b="b"/>
            <a:pathLst>
              <a:path h="352925">
                <a:moveTo>
                  <a:pt x="0" y="35292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4" name="object 1374"/>
          <p:cNvSpPr/>
          <p:nvPr/>
        </p:nvSpPr>
        <p:spPr>
          <a:xfrm>
            <a:off x="8376581" y="1383429"/>
            <a:ext cx="0" cy="32214"/>
          </a:xfrm>
          <a:custGeom>
            <a:avLst/>
            <a:gdLst/>
            <a:ahLst/>
            <a:cxnLst/>
            <a:rect l="l" t="t" r="r" b="b"/>
            <a:pathLst>
              <a:path h="70871">
                <a:moveTo>
                  <a:pt x="0" y="7087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5" name="object 1375"/>
          <p:cNvSpPr/>
          <p:nvPr/>
        </p:nvSpPr>
        <p:spPr>
          <a:xfrm>
            <a:off x="8376581" y="1190794"/>
            <a:ext cx="0" cy="160746"/>
          </a:xfrm>
          <a:custGeom>
            <a:avLst/>
            <a:gdLst/>
            <a:ahLst/>
            <a:cxnLst/>
            <a:rect l="l" t="t" r="r" b="b"/>
            <a:pathLst>
              <a:path h="353641">
                <a:moveTo>
                  <a:pt x="0" y="353641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6" name="object 1376"/>
          <p:cNvSpPr/>
          <p:nvPr/>
        </p:nvSpPr>
        <p:spPr>
          <a:xfrm>
            <a:off x="8376581" y="1126691"/>
            <a:ext cx="0" cy="31889"/>
          </a:xfrm>
          <a:custGeom>
            <a:avLst/>
            <a:gdLst/>
            <a:ahLst/>
            <a:cxnLst/>
            <a:rect l="l" t="t" r="r" b="b"/>
            <a:pathLst>
              <a:path h="70155">
                <a:moveTo>
                  <a:pt x="0" y="7015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7" name="object 1377"/>
          <p:cNvSpPr/>
          <p:nvPr/>
        </p:nvSpPr>
        <p:spPr>
          <a:xfrm>
            <a:off x="8376581" y="1004993"/>
            <a:ext cx="0" cy="89484"/>
          </a:xfrm>
          <a:custGeom>
            <a:avLst/>
            <a:gdLst/>
            <a:ahLst/>
            <a:cxnLst/>
            <a:rect l="l" t="t" r="r" b="b"/>
            <a:pathLst>
              <a:path h="196865">
                <a:moveTo>
                  <a:pt x="0" y="196865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8" name="object 1378"/>
          <p:cNvSpPr/>
          <p:nvPr/>
        </p:nvSpPr>
        <p:spPr>
          <a:xfrm>
            <a:off x="1480447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79" name="object 1379"/>
          <p:cNvSpPr/>
          <p:nvPr/>
        </p:nvSpPr>
        <p:spPr>
          <a:xfrm>
            <a:off x="1975375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0" name="object 1380"/>
          <p:cNvSpPr/>
          <p:nvPr/>
        </p:nvSpPr>
        <p:spPr>
          <a:xfrm>
            <a:off x="2435161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1" name="object 1381"/>
          <p:cNvSpPr/>
          <p:nvPr/>
        </p:nvSpPr>
        <p:spPr>
          <a:xfrm>
            <a:off x="2824335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2" name="object 1382"/>
          <p:cNvSpPr/>
          <p:nvPr/>
        </p:nvSpPr>
        <p:spPr>
          <a:xfrm>
            <a:off x="3885129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3" name="object 1383"/>
          <p:cNvSpPr/>
          <p:nvPr/>
        </p:nvSpPr>
        <p:spPr>
          <a:xfrm>
            <a:off x="4946248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4" name="object 1384"/>
          <p:cNvSpPr/>
          <p:nvPr/>
        </p:nvSpPr>
        <p:spPr>
          <a:xfrm>
            <a:off x="5264486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5" name="object 1385"/>
          <p:cNvSpPr/>
          <p:nvPr/>
        </p:nvSpPr>
        <p:spPr>
          <a:xfrm>
            <a:off x="5512113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6" name="object 1386"/>
          <p:cNvSpPr/>
          <p:nvPr/>
        </p:nvSpPr>
        <p:spPr>
          <a:xfrm>
            <a:off x="6148590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7" name="object 1387"/>
          <p:cNvSpPr/>
          <p:nvPr/>
        </p:nvSpPr>
        <p:spPr>
          <a:xfrm>
            <a:off x="7244851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8" name="object 1388"/>
          <p:cNvSpPr/>
          <p:nvPr/>
        </p:nvSpPr>
        <p:spPr>
          <a:xfrm>
            <a:off x="7810716" y="439127"/>
            <a:ext cx="0" cy="4951563"/>
          </a:xfrm>
          <a:custGeom>
            <a:avLst/>
            <a:gdLst/>
            <a:ahLst/>
            <a:cxnLst/>
            <a:rect l="l" t="t" r="r" b="b"/>
            <a:pathLst>
              <a:path h="10893439">
                <a:moveTo>
                  <a:pt x="0" y="10893439"/>
                </a:move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89" name="object 1389"/>
          <p:cNvSpPr/>
          <p:nvPr/>
        </p:nvSpPr>
        <p:spPr>
          <a:xfrm>
            <a:off x="666955" y="439127"/>
            <a:ext cx="7815706" cy="4951563"/>
          </a:xfrm>
          <a:custGeom>
            <a:avLst/>
            <a:gdLst/>
            <a:ahLst/>
            <a:cxnLst/>
            <a:rect l="l" t="t" r="r" b="b"/>
            <a:pathLst>
              <a:path w="17194553" h="10893439">
                <a:moveTo>
                  <a:pt x="17194553" y="10893439"/>
                </a:moveTo>
                <a:lnTo>
                  <a:pt x="17194553" y="0"/>
                </a:lnTo>
                <a:lnTo>
                  <a:pt x="0" y="0"/>
                </a:lnTo>
              </a:path>
            </a:pathLst>
          </a:custGeom>
          <a:ln w="4295">
            <a:solidFill>
              <a:srgbClr val="A8A8A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0" name="object 1390"/>
          <p:cNvSpPr/>
          <p:nvPr/>
        </p:nvSpPr>
        <p:spPr>
          <a:xfrm>
            <a:off x="665979" y="3661532"/>
            <a:ext cx="7818309" cy="1803349"/>
          </a:xfrm>
          <a:custGeom>
            <a:avLst/>
            <a:gdLst/>
            <a:ahLst/>
            <a:cxnLst/>
            <a:rect l="l" t="t" r="r" b="b"/>
            <a:pathLst>
              <a:path w="17200280" h="3967368">
                <a:moveTo>
                  <a:pt x="17200280" y="14317"/>
                </a:moveTo>
                <a:lnTo>
                  <a:pt x="17193837" y="0"/>
                </a:lnTo>
                <a:lnTo>
                  <a:pt x="15716275" y="629968"/>
                </a:lnTo>
                <a:lnTo>
                  <a:pt x="14472088" y="925623"/>
                </a:lnTo>
                <a:lnTo>
                  <a:pt x="12061028" y="1259936"/>
                </a:lnTo>
                <a:lnTo>
                  <a:pt x="10115285" y="1563466"/>
                </a:lnTo>
                <a:lnTo>
                  <a:pt x="9415161" y="1695903"/>
                </a:lnTo>
                <a:lnTo>
                  <a:pt x="7080699" y="2302963"/>
                </a:lnTo>
                <a:lnTo>
                  <a:pt x="3890769" y="2987338"/>
                </a:lnTo>
                <a:lnTo>
                  <a:pt x="2879241" y="3189930"/>
                </a:lnTo>
                <a:lnTo>
                  <a:pt x="1789682" y="3423304"/>
                </a:lnTo>
                <a:lnTo>
                  <a:pt x="0" y="3952334"/>
                </a:lnTo>
                <a:lnTo>
                  <a:pt x="4295" y="3967368"/>
                </a:lnTo>
                <a:lnTo>
                  <a:pt x="1793977" y="3438338"/>
                </a:lnTo>
                <a:lnTo>
                  <a:pt x="2882820" y="3204963"/>
                </a:lnTo>
                <a:lnTo>
                  <a:pt x="3894349" y="3003087"/>
                </a:lnTo>
                <a:lnTo>
                  <a:pt x="7084279" y="2317996"/>
                </a:lnTo>
                <a:lnTo>
                  <a:pt x="9418025" y="1710936"/>
                </a:lnTo>
                <a:lnTo>
                  <a:pt x="10118148" y="1579215"/>
                </a:lnTo>
                <a:lnTo>
                  <a:pt x="12063175" y="1275685"/>
                </a:lnTo>
                <a:lnTo>
                  <a:pt x="14474952" y="940657"/>
                </a:lnTo>
                <a:lnTo>
                  <a:pt x="15721286" y="645001"/>
                </a:lnTo>
                <a:lnTo>
                  <a:pt x="17200280" y="1431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1" name="object 1391"/>
          <p:cNvSpPr/>
          <p:nvPr/>
        </p:nvSpPr>
        <p:spPr>
          <a:xfrm>
            <a:off x="665979" y="5217580"/>
            <a:ext cx="813492" cy="247301"/>
          </a:xfrm>
          <a:custGeom>
            <a:avLst/>
            <a:gdLst/>
            <a:ahLst/>
            <a:cxnLst/>
            <a:rect l="l" t="t" r="r" b="b"/>
            <a:pathLst>
              <a:path w="1789682" h="544063">
                <a:moveTo>
                  <a:pt x="0" y="529030"/>
                </a:moveTo>
                <a:lnTo>
                  <a:pt x="4295" y="544063"/>
                </a:lnTo>
                <a:lnTo>
                  <a:pt x="1789682" y="0"/>
                </a:lnTo>
                <a:lnTo>
                  <a:pt x="0" y="52903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2" name="object 1392"/>
          <p:cNvSpPr/>
          <p:nvPr/>
        </p:nvSpPr>
        <p:spPr>
          <a:xfrm>
            <a:off x="667931" y="5217580"/>
            <a:ext cx="813492" cy="247301"/>
          </a:xfrm>
          <a:custGeom>
            <a:avLst/>
            <a:gdLst/>
            <a:ahLst/>
            <a:cxnLst/>
            <a:rect l="l" t="t" r="r" b="b"/>
            <a:pathLst>
              <a:path w="1789682" h="544063">
                <a:moveTo>
                  <a:pt x="0" y="544063"/>
                </a:moveTo>
                <a:lnTo>
                  <a:pt x="1785387" y="0"/>
                </a:lnTo>
                <a:lnTo>
                  <a:pt x="1789682" y="15033"/>
                </a:lnTo>
                <a:lnTo>
                  <a:pt x="0" y="54406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3" name="object 1393"/>
          <p:cNvSpPr/>
          <p:nvPr/>
        </p:nvSpPr>
        <p:spPr>
          <a:xfrm>
            <a:off x="1479470" y="5111500"/>
            <a:ext cx="495254" cy="112912"/>
          </a:xfrm>
          <a:custGeom>
            <a:avLst/>
            <a:gdLst/>
            <a:ahLst/>
            <a:cxnLst/>
            <a:rect l="l" t="t" r="r" b="b"/>
            <a:pathLst>
              <a:path w="1089558" h="248407">
                <a:moveTo>
                  <a:pt x="0" y="233374"/>
                </a:moveTo>
                <a:lnTo>
                  <a:pt x="4295" y="248407"/>
                </a:lnTo>
                <a:lnTo>
                  <a:pt x="1089558" y="0"/>
                </a:lnTo>
                <a:lnTo>
                  <a:pt x="0" y="23337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4" name="object 1394"/>
          <p:cNvSpPr/>
          <p:nvPr/>
        </p:nvSpPr>
        <p:spPr>
          <a:xfrm>
            <a:off x="1481423" y="5111500"/>
            <a:ext cx="494928" cy="112912"/>
          </a:xfrm>
          <a:custGeom>
            <a:avLst/>
            <a:gdLst/>
            <a:ahLst/>
            <a:cxnLst/>
            <a:rect l="l" t="t" r="r" b="b"/>
            <a:pathLst>
              <a:path w="1088842" h="248407">
                <a:moveTo>
                  <a:pt x="0" y="248407"/>
                </a:moveTo>
                <a:lnTo>
                  <a:pt x="1085263" y="0"/>
                </a:lnTo>
                <a:lnTo>
                  <a:pt x="1088842" y="15033"/>
                </a:lnTo>
                <a:lnTo>
                  <a:pt x="0" y="248407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5" name="object 1395"/>
          <p:cNvSpPr/>
          <p:nvPr/>
        </p:nvSpPr>
        <p:spPr>
          <a:xfrm>
            <a:off x="1974725" y="5019413"/>
            <a:ext cx="459785" cy="98920"/>
          </a:xfrm>
          <a:custGeom>
            <a:avLst/>
            <a:gdLst/>
            <a:ahLst/>
            <a:cxnLst/>
            <a:rect l="l" t="t" r="r" b="b"/>
            <a:pathLst>
              <a:path w="1011528" h="217625">
                <a:moveTo>
                  <a:pt x="0" y="202592"/>
                </a:moveTo>
                <a:lnTo>
                  <a:pt x="3579" y="217625"/>
                </a:lnTo>
                <a:lnTo>
                  <a:pt x="1011528" y="0"/>
                </a:lnTo>
                <a:lnTo>
                  <a:pt x="0" y="20259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6" name="object 1396"/>
          <p:cNvSpPr/>
          <p:nvPr/>
        </p:nvSpPr>
        <p:spPr>
          <a:xfrm>
            <a:off x="1976352" y="5019413"/>
            <a:ext cx="459785" cy="98920"/>
          </a:xfrm>
          <a:custGeom>
            <a:avLst/>
            <a:gdLst/>
            <a:ahLst/>
            <a:cxnLst/>
            <a:rect l="l" t="t" r="r" b="b"/>
            <a:pathLst>
              <a:path w="1011528" h="217625">
                <a:moveTo>
                  <a:pt x="0" y="217625"/>
                </a:moveTo>
                <a:lnTo>
                  <a:pt x="1007949" y="0"/>
                </a:lnTo>
                <a:lnTo>
                  <a:pt x="1011528" y="15749"/>
                </a:lnTo>
                <a:lnTo>
                  <a:pt x="0" y="217625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7" name="object 1397"/>
          <p:cNvSpPr/>
          <p:nvPr/>
        </p:nvSpPr>
        <p:spPr>
          <a:xfrm>
            <a:off x="2434511" y="4708333"/>
            <a:ext cx="1449968" cy="318238"/>
          </a:xfrm>
          <a:custGeom>
            <a:avLst/>
            <a:gdLst/>
            <a:ahLst/>
            <a:cxnLst/>
            <a:rect l="l" t="t" r="r" b="b"/>
            <a:pathLst>
              <a:path w="3189930" h="700123">
                <a:moveTo>
                  <a:pt x="0" y="684374"/>
                </a:moveTo>
                <a:lnTo>
                  <a:pt x="3579" y="700123"/>
                </a:lnTo>
                <a:lnTo>
                  <a:pt x="3189930" y="0"/>
                </a:lnTo>
                <a:lnTo>
                  <a:pt x="0" y="68437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8" name="object 1398"/>
          <p:cNvSpPr/>
          <p:nvPr/>
        </p:nvSpPr>
        <p:spPr>
          <a:xfrm>
            <a:off x="2436137" y="4708333"/>
            <a:ext cx="1449968" cy="318238"/>
          </a:xfrm>
          <a:custGeom>
            <a:avLst/>
            <a:gdLst/>
            <a:ahLst/>
            <a:cxnLst/>
            <a:rect l="l" t="t" r="r" b="b"/>
            <a:pathLst>
              <a:path w="3189930" h="700123">
                <a:moveTo>
                  <a:pt x="0" y="700123"/>
                </a:moveTo>
                <a:lnTo>
                  <a:pt x="3186350" y="0"/>
                </a:lnTo>
                <a:lnTo>
                  <a:pt x="3189930" y="15033"/>
                </a:lnTo>
                <a:lnTo>
                  <a:pt x="0" y="70012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399" name="object 1399"/>
          <p:cNvSpPr/>
          <p:nvPr/>
        </p:nvSpPr>
        <p:spPr>
          <a:xfrm>
            <a:off x="3884479" y="4432397"/>
            <a:ext cx="1061119" cy="282770"/>
          </a:xfrm>
          <a:custGeom>
            <a:avLst/>
            <a:gdLst/>
            <a:ahLst/>
            <a:cxnLst/>
            <a:rect l="l" t="t" r="r" b="b"/>
            <a:pathLst>
              <a:path w="2334461" h="622093">
                <a:moveTo>
                  <a:pt x="0" y="607060"/>
                </a:moveTo>
                <a:lnTo>
                  <a:pt x="3579" y="622093"/>
                </a:lnTo>
                <a:lnTo>
                  <a:pt x="2334461" y="0"/>
                </a:lnTo>
                <a:lnTo>
                  <a:pt x="0" y="60706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0" name="object 1400"/>
          <p:cNvSpPr/>
          <p:nvPr/>
        </p:nvSpPr>
        <p:spPr>
          <a:xfrm>
            <a:off x="3886106" y="4432397"/>
            <a:ext cx="1060793" cy="282770"/>
          </a:xfrm>
          <a:custGeom>
            <a:avLst/>
            <a:gdLst/>
            <a:ahLst/>
            <a:cxnLst/>
            <a:rect l="l" t="t" r="r" b="b"/>
            <a:pathLst>
              <a:path w="2333745" h="622093">
                <a:moveTo>
                  <a:pt x="0" y="622093"/>
                </a:moveTo>
                <a:lnTo>
                  <a:pt x="2330882" y="0"/>
                </a:lnTo>
                <a:lnTo>
                  <a:pt x="2333745" y="15033"/>
                </a:lnTo>
                <a:lnTo>
                  <a:pt x="0" y="62209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1" name="object 1401"/>
          <p:cNvSpPr/>
          <p:nvPr/>
        </p:nvSpPr>
        <p:spPr>
          <a:xfrm>
            <a:off x="4945598" y="4372199"/>
            <a:ext cx="318238" cy="67031"/>
          </a:xfrm>
          <a:custGeom>
            <a:avLst/>
            <a:gdLst/>
            <a:ahLst/>
            <a:cxnLst/>
            <a:rect l="l" t="t" r="r" b="b"/>
            <a:pathLst>
              <a:path w="700123" h="147469">
                <a:moveTo>
                  <a:pt x="0" y="132436"/>
                </a:moveTo>
                <a:lnTo>
                  <a:pt x="2863" y="147469"/>
                </a:lnTo>
                <a:lnTo>
                  <a:pt x="700123" y="0"/>
                </a:lnTo>
                <a:lnTo>
                  <a:pt x="0" y="132436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2" name="object 1402"/>
          <p:cNvSpPr/>
          <p:nvPr/>
        </p:nvSpPr>
        <p:spPr>
          <a:xfrm>
            <a:off x="4946899" y="4372199"/>
            <a:ext cx="318238" cy="67031"/>
          </a:xfrm>
          <a:custGeom>
            <a:avLst/>
            <a:gdLst/>
            <a:ahLst/>
            <a:cxnLst/>
            <a:rect l="l" t="t" r="r" b="b"/>
            <a:pathLst>
              <a:path w="700123" h="147469">
                <a:moveTo>
                  <a:pt x="0" y="147469"/>
                </a:moveTo>
                <a:lnTo>
                  <a:pt x="697260" y="0"/>
                </a:lnTo>
                <a:lnTo>
                  <a:pt x="700123" y="15749"/>
                </a:lnTo>
                <a:lnTo>
                  <a:pt x="0" y="147469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3" name="object 1403"/>
          <p:cNvSpPr/>
          <p:nvPr/>
        </p:nvSpPr>
        <p:spPr>
          <a:xfrm>
            <a:off x="5263836" y="4234230"/>
            <a:ext cx="884428" cy="145127"/>
          </a:xfrm>
          <a:custGeom>
            <a:avLst/>
            <a:gdLst/>
            <a:ahLst/>
            <a:cxnLst/>
            <a:rect l="l" t="t" r="r" b="b"/>
            <a:pathLst>
              <a:path w="1945742" h="319279">
                <a:moveTo>
                  <a:pt x="0" y="303530"/>
                </a:moveTo>
                <a:lnTo>
                  <a:pt x="2863" y="319279"/>
                </a:lnTo>
                <a:lnTo>
                  <a:pt x="1945742" y="0"/>
                </a:lnTo>
                <a:lnTo>
                  <a:pt x="0" y="30353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4" name="object 1404"/>
          <p:cNvSpPr/>
          <p:nvPr/>
        </p:nvSpPr>
        <p:spPr>
          <a:xfrm>
            <a:off x="5265137" y="4234230"/>
            <a:ext cx="884103" cy="145127"/>
          </a:xfrm>
          <a:custGeom>
            <a:avLst/>
            <a:gdLst/>
            <a:ahLst/>
            <a:cxnLst/>
            <a:rect l="l" t="t" r="r" b="b"/>
            <a:pathLst>
              <a:path w="1945026" h="319279">
                <a:moveTo>
                  <a:pt x="0" y="319279"/>
                </a:moveTo>
                <a:lnTo>
                  <a:pt x="1942879" y="0"/>
                </a:lnTo>
                <a:lnTo>
                  <a:pt x="1945026" y="15749"/>
                </a:lnTo>
                <a:lnTo>
                  <a:pt x="0" y="319279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5" name="object 1405"/>
          <p:cNvSpPr/>
          <p:nvPr/>
        </p:nvSpPr>
        <p:spPr>
          <a:xfrm>
            <a:off x="6148264" y="4082270"/>
            <a:ext cx="1095936" cy="159119"/>
          </a:xfrm>
          <a:custGeom>
            <a:avLst/>
            <a:gdLst/>
            <a:ahLst/>
            <a:cxnLst/>
            <a:rect l="l" t="t" r="r" b="b"/>
            <a:pathLst>
              <a:path w="2411060" h="350061">
                <a:moveTo>
                  <a:pt x="0" y="334312"/>
                </a:moveTo>
                <a:lnTo>
                  <a:pt x="2147" y="350061"/>
                </a:lnTo>
                <a:lnTo>
                  <a:pt x="2411060" y="0"/>
                </a:lnTo>
                <a:lnTo>
                  <a:pt x="0" y="33431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6" name="object 1406"/>
          <p:cNvSpPr/>
          <p:nvPr/>
        </p:nvSpPr>
        <p:spPr>
          <a:xfrm>
            <a:off x="6149240" y="4082270"/>
            <a:ext cx="1096262" cy="159119"/>
          </a:xfrm>
          <a:custGeom>
            <a:avLst/>
            <a:gdLst/>
            <a:ahLst/>
            <a:cxnLst/>
            <a:rect l="l" t="t" r="r" b="b"/>
            <a:pathLst>
              <a:path w="2411776" h="350061">
                <a:moveTo>
                  <a:pt x="0" y="350061"/>
                </a:moveTo>
                <a:lnTo>
                  <a:pt x="2408912" y="0"/>
                </a:lnTo>
                <a:lnTo>
                  <a:pt x="2411776" y="15033"/>
                </a:lnTo>
                <a:lnTo>
                  <a:pt x="0" y="35006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7" name="object 1407"/>
          <p:cNvSpPr/>
          <p:nvPr/>
        </p:nvSpPr>
        <p:spPr>
          <a:xfrm>
            <a:off x="7244200" y="3947881"/>
            <a:ext cx="565540" cy="141222"/>
          </a:xfrm>
          <a:custGeom>
            <a:avLst/>
            <a:gdLst/>
            <a:ahLst/>
            <a:cxnLst/>
            <a:rect l="l" t="t" r="r" b="b"/>
            <a:pathLst>
              <a:path w="1244187" h="310688">
                <a:moveTo>
                  <a:pt x="0" y="295655"/>
                </a:moveTo>
                <a:lnTo>
                  <a:pt x="2863" y="310688"/>
                </a:lnTo>
                <a:lnTo>
                  <a:pt x="1244187" y="0"/>
                </a:lnTo>
                <a:lnTo>
                  <a:pt x="0" y="295655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8" name="object 1408"/>
          <p:cNvSpPr/>
          <p:nvPr/>
        </p:nvSpPr>
        <p:spPr>
          <a:xfrm>
            <a:off x="7245503" y="3947881"/>
            <a:ext cx="566515" cy="141222"/>
          </a:xfrm>
          <a:custGeom>
            <a:avLst/>
            <a:gdLst/>
            <a:ahLst/>
            <a:cxnLst/>
            <a:rect l="l" t="t" r="r" b="b"/>
            <a:pathLst>
              <a:path w="1246334" h="310688">
                <a:moveTo>
                  <a:pt x="0" y="310688"/>
                </a:moveTo>
                <a:lnTo>
                  <a:pt x="1241323" y="0"/>
                </a:lnTo>
                <a:lnTo>
                  <a:pt x="1246334" y="15033"/>
                </a:lnTo>
                <a:lnTo>
                  <a:pt x="0" y="31068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09" name="object 1409"/>
          <p:cNvSpPr/>
          <p:nvPr/>
        </p:nvSpPr>
        <p:spPr>
          <a:xfrm>
            <a:off x="7809741" y="3661532"/>
            <a:ext cx="671619" cy="293182"/>
          </a:xfrm>
          <a:custGeom>
            <a:avLst/>
            <a:gdLst/>
            <a:ahLst/>
            <a:cxnLst/>
            <a:rect l="l" t="t" r="r" b="b"/>
            <a:pathLst>
              <a:path w="1477561" h="645001">
                <a:moveTo>
                  <a:pt x="0" y="629968"/>
                </a:moveTo>
                <a:lnTo>
                  <a:pt x="5011" y="645001"/>
                </a:lnTo>
                <a:lnTo>
                  <a:pt x="1477561" y="0"/>
                </a:lnTo>
                <a:lnTo>
                  <a:pt x="0" y="62996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0" name="object 1410"/>
          <p:cNvSpPr/>
          <p:nvPr/>
        </p:nvSpPr>
        <p:spPr>
          <a:xfrm>
            <a:off x="7812018" y="3661532"/>
            <a:ext cx="672270" cy="293182"/>
          </a:xfrm>
          <a:custGeom>
            <a:avLst/>
            <a:gdLst/>
            <a:ahLst/>
            <a:cxnLst/>
            <a:rect l="l" t="t" r="r" b="b"/>
            <a:pathLst>
              <a:path w="1478993" h="645001">
                <a:moveTo>
                  <a:pt x="0" y="645001"/>
                </a:moveTo>
                <a:lnTo>
                  <a:pt x="1472550" y="0"/>
                </a:lnTo>
                <a:lnTo>
                  <a:pt x="1478993" y="14317"/>
                </a:lnTo>
                <a:lnTo>
                  <a:pt x="0" y="64500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1" name="object 1411"/>
          <p:cNvSpPr/>
          <p:nvPr/>
        </p:nvSpPr>
        <p:spPr>
          <a:xfrm>
            <a:off x="5263510" y="2243453"/>
            <a:ext cx="3221103" cy="1177285"/>
          </a:xfrm>
          <a:custGeom>
            <a:avLst/>
            <a:gdLst/>
            <a:ahLst/>
            <a:cxnLst/>
            <a:rect l="l" t="t" r="r" b="b"/>
            <a:pathLst>
              <a:path w="7086426" h="2590028">
                <a:moveTo>
                  <a:pt x="0" y="2574995"/>
                </a:moveTo>
                <a:lnTo>
                  <a:pt x="4295" y="2590028"/>
                </a:lnTo>
                <a:lnTo>
                  <a:pt x="1949322" y="1951469"/>
                </a:lnTo>
                <a:lnTo>
                  <a:pt x="4361814" y="1282844"/>
                </a:lnTo>
                <a:lnTo>
                  <a:pt x="5607433" y="831128"/>
                </a:lnTo>
                <a:lnTo>
                  <a:pt x="7086426" y="13601"/>
                </a:lnTo>
                <a:lnTo>
                  <a:pt x="7078552" y="0"/>
                </a:lnTo>
                <a:lnTo>
                  <a:pt x="5600990" y="816811"/>
                </a:lnTo>
                <a:lnTo>
                  <a:pt x="4356803" y="1267811"/>
                </a:lnTo>
                <a:lnTo>
                  <a:pt x="1945026" y="1937152"/>
                </a:lnTo>
                <a:lnTo>
                  <a:pt x="0" y="257499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2" name="object 1412"/>
          <p:cNvSpPr/>
          <p:nvPr/>
        </p:nvSpPr>
        <p:spPr>
          <a:xfrm>
            <a:off x="7812344" y="2243453"/>
            <a:ext cx="672270" cy="377785"/>
          </a:xfrm>
          <a:custGeom>
            <a:avLst/>
            <a:gdLst/>
            <a:ahLst/>
            <a:cxnLst/>
            <a:rect l="l" t="t" r="r" b="b"/>
            <a:pathLst>
              <a:path w="1478993" h="831128">
                <a:moveTo>
                  <a:pt x="1478993" y="13601"/>
                </a:moveTo>
                <a:lnTo>
                  <a:pt x="1471119" y="0"/>
                </a:lnTo>
                <a:lnTo>
                  <a:pt x="0" y="831128"/>
                </a:lnTo>
                <a:lnTo>
                  <a:pt x="1478993" y="1360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3" name="object 1413"/>
          <p:cNvSpPr/>
          <p:nvPr/>
        </p:nvSpPr>
        <p:spPr>
          <a:xfrm>
            <a:off x="7809415" y="2243453"/>
            <a:ext cx="671619" cy="377785"/>
          </a:xfrm>
          <a:custGeom>
            <a:avLst/>
            <a:gdLst/>
            <a:ahLst/>
            <a:cxnLst/>
            <a:rect l="l" t="t" r="r" b="b"/>
            <a:pathLst>
              <a:path w="1477561" h="831128">
                <a:moveTo>
                  <a:pt x="1477561" y="0"/>
                </a:moveTo>
                <a:lnTo>
                  <a:pt x="6442" y="831128"/>
                </a:lnTo>
                <a:lnTo>
                  <a:pt x="0" y="816811"/>
                </a:lnTo>
                <a:lnTo>
                  <a:pt x="1477561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4" name="object 1414"/>
          <p:cNvSpPr/>
          <p:nvPr/>
        </p:nvSpPr>
        <p:spPr>
          <a:xfrm>
            <a:off x="7246154" y="2614730"/>
            <a:ext cx="566190" cy="211833"/>
          </a:xfrm>
          <a:custGeom>
            <a:avLst/>
            <a:gdLst/>
            <a:ahLst/>
            <a:cxnLst/>
            <a:rect l="l" t="t" r="r" b="b"/>
            <a:pathLst>
              <a:path w="1245619" h="466033">
                <a:moveTo>
                  <a:pt x="1245619" y="14317"/>
                </a:moveTo>
                <a:lnTo>
                  <a:pt x="1239176" y="0"/>
                </a:lnTo>
                <a:lnTo>
                  <a:pt x="0" y="466033"/>
                </a:lnTo>
                <a:lnTo>
                  <a:pt x="1245619" y="14317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5" name="object 1415"/>
          <p:cNvSpPr/>
          <p:nvPr/>
        </p:nvSpPr>
        <p:spPr>
          <a:xfrm>
            <a:off x="7243875" y="2614730"/>
            <a:ext cx="565540" cy="211833"/>
          </a:xfrm>
          <a:custGeom>
            <a:avLst/>
            <a:gdLst/>
            <a:ahLst/>
            <a:cxnLst/>
            <a:rect l="l" t="t" r="r" b="b"/>
            <a:pathLst>
              <a:path w="1244187" h="466033">
                <a:moveTo>
                  <a:pt x="1244187" y="0"/>
                </a:moveTo>
                <a:lnTo>
                  <a:pt x="5011" y="466033"/>
                </a:lnTo>
                <a:lnTo>
                  <a:pt x="0" y="450999"/>
                </a:lnTo>
                <a:lnTo>
                  <a:pt x="1244187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6" name="object 1416"/>
          <p:cNvSpPr/>
          <p:nvPr/>
        </p:nvSpPr>
        <p:spPr>
          <a:xfrm>
            <a:off x="6149566" y="2819730"/>
            <a:ext cx="1096587" cy="310754"/>
          </a:xfrm>
          <a:custGeom>
            <a:avLst/>
            <a:gdLst/>
            <a:ahLst/>
            <a:cxnLst/>
            <a:rect l="l" t="t" r="r" b="b"/>
            <a:pathLst>
              <a:path w="2412492" h="683658">
                <a:moveTo>
                  <a:pt x="2412491" y="15033"/>
                </a:moveTo>
                <a:lnTo>
                  <a:pt x="2407480" y="0"/>
                </a:lnTo>
                <a:lnTo>
                  <a:pt x="0" y="683658"/>
                </a:lnTo>
                <a:lnTo>
                  <a:pt x="2412491" y="1503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7" name="object 1417"/>
          <p:cNvSpPr/>
          <p:nvPr/>
        </p:nvSpPr>
        <p:spPr>
          <a:xfrm>
            <a:off x="6147613" y="2819730"/>
            <a:ext cx="1096262" cy="310754"/>
          </a:xfrm>
          <a:custGeom>
            <a:avLst/>
            <a:gdLst/>
            <a:ahLst/>
            <a:cxnLst/>
            <a:rect l="l" t="t" r="r" b="b"/>
            <a:pathLst>
              <a:path w="2411776" h="683658">
                <a:moveTo>
                  <a:pt x="2411776" y="0"/>
                </a:moveTo>
                <a:lnTo>
                  <a:pt x="4295" y="683658"/>
                </a:lnTo>
                <a:lnTo>
                  <a:pt x="0" y="669341"/>
                </a:lnTo>
                <a:lnTo>
                  <a:pt x="2411776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8" name="object 1418"/>
          <p:cNvSpPr/>
          <p:nvPr/>
        </p:nvSpPr>
        <p:spPr>
          <a:xfrm>
            <a:off x="5265463" y="3123976"/>
            <a:ext cx="884103" cy="296762"/>
          </a:xfrm>
          <a:custGeom>
            <a:avLst/>
            <a:gdLst/>
            <a:ahLst/>
            <a:cxnLst/>
            <a:rect l="l" t="t" r="r" b="b"/>
            <a:pathLst>
              <a:path w="1945026" h="652876">
                <a:moveTo>
                  <a:pt x="1945026" y="14317"/>
                </a:moveTo>
                <a:lnTo>
                  <a:pt x="1940731" y="0"/>
                </a:lnTo>
                <a:lnTo>
                  <a:pt x="0" y="652876"/>
                </a:lnTo>
                <a:lnTo>
                  <a:pt x="1945026" y="14317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19" name="object 1419"/>
          <p:cNvSpPr/>
          <p:nvPr/>
        </p:nvSpPr>
        <p:spPr>
          <a:xfrm>
            <a:off x="5263510" y="3123976"/>
            <a:ext cx="884103" cy="296762"/>
          </a:xfrm>
          <a:custGeom>
            <a:avLst/>
            <a:gdLst/>
            <a:ahLst/>
            <a:cxnLst/>
            <a:rect l="l" t="t" r="r" b="b"/>
            <a:pathLst>
              <a:path w="1945026" h="652876">
                <a:moveTo>
                  <a:pt x="1945026" y="0"/>
                </a:moveTo>
                <a:lnTo>
                  <a:pt x="4295" y="652876"/>
                </a:lnTo>
                <a:lnTo>
                  <a:pt x="0" y="637842"/>
                </a:lnTo>
                <a:lnTo>
                  <a:pt x="1945026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0" name="object 1420"/>
          <p:cNvSpPr/>
          <p:nvPr/>
        </p:nvSpPr>
        <p:spPr>
          <a:xfrm>
            <a:off x="665653" y="3413905"/>
            <a:ext cx="4600135" cy="1697270"/>
          </a:xfrm>
          <a:custGeom>
            <a:avLst/>
            <a:gdLst/>
            <a:ahLst/>
            <a:cxnLst/>
            <a:rect l="l" t="t" r="r" b="b"/>
            <a:pathLst>
              <a:path w="10120296" h="3733993">
                <a:moveTo>
                  <a:pt x="0" y="3719676"/>
                </a:moveTo>
                <a:lnTo>
                  <a:pt x="5726" y="3733993"/>
                </a:lnTo>
                <a:lnTo>
                  <a:pt x="1795409" y="3048903"/>
                </a:lnTo>
                <a:lnTo>
                  <a:pt x="2884252" y="2567120"/>
                </a:lnTo>
                <a:lnTo>
                  <a:pt x="3895780" y="2255715"/>
                </a:lnTo>
                <a:lnTo>
                  <a:pt x="7085710" y="1135374"/>
                </a:lnTo>
                <a:lnTo>
                  <a:pt x="9420172" y="248407"/>
                </a:lnTo>
                <a:lnTo>
                  <a:pt x="10120296" y="15033"/>
                </a:lnTo>
                <a:lnTo>
                  <a:pt x="10115285" y="0"/>
                </a:lnTo>
                <a:lnTo>
                  <a:pt x="9414445" y="233374"/>
                </a:lnTo>
                <a:lnTo>
                  <a:pt x="7080699" y="1120341"/>
                </a:lnTo>
                <a:lnTo>
                  <a:pt x="3890769" y="2240682"/>
                </a:lnTo>
                <a:lnTo>
                  <a:pt x="2879241" y="2552087"/>
                </a:lnTo>
                <a:lnTo>
                  <a:pt x="1789682" y="3034585"/>
                </a:lnTo>
                <a:lnTo>
                  <a:pt x="0" y="37196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1" name="object 1421"/>
          <p:cNvSpPr/>
          <p:nvPr/>
        </p:nvSpPr>
        <p:spPr>
          <a:xfrm>
            <a:off x="4947550" y="3413905"/>
            <a:ext cx="318238" cy="112912"/>
          </a:xfrm>
          <a:custGeom>
            <a:avLst/>
            <a:gdLst/>
            <a:ahLst/>
            <a:cxnLst/>
            <a:rect l="l" t="t" r="r" b="b"/>
            <a:pathLst>
              <a:path w="700123" h="248407">
                <a:moveTo>
                  <a:pt x="700123" y="15033"/>
                </a:moveTo>
                <a:lnTo>
                  <a:pt x="695112" y="0"/>
                </a:lnTo>
                <a:lnTo>
                  <a:pt x="0" y="248407"/>
                </a:lnTo>
                <a:lnTo>
                  <a:pt x="700123" y="1503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2" name="object 1422"/>
          <p:cNvSpPr/>
          <p:nvPr/>
        </p:nvSpPr>
        <p:spPr>
          <a:xfrm>
            <a:off x="4944947" y="3413905"/>
            <a:ext cx="318563" cy="112912"/>
          </a:xfrm>
          <a:custGeom>
            <a:avLst/>
            <a:gdLst/>
            <a:ahLst/>
            <a:cxnLst/>
            <a:rect l="l" t="t" r="r" b="b"/>
            <a:pathLst>
              <a:path w="700839" h="248407">
                <a:moveTo>
                  <a:pt x="700839" y="0"/>
                </a:moveTo>
                <a:lnTo>
                  <a:pt x="5726" y="248407"/>
                </a:lnTo>
                <a:lnTo>
                  <a:pt x="0" y="233374"/>
                </a:lnTo>
                <a:lnTo>
                  <a:pt x="700839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3" name="object 1423"/>
          <p:cNvSpPr/>
          <p:nvPr/>
        </p:nvSpPr>
        <p:spPr>
          <a:xfrm>
            <a:off x="3886431" y="3519984"/>
            <a:ext cx="1061119" cy="410000"/>
          </a:xfrm>
          <a:custGeom>
            <a:avLst/>
            <a:gdLst/>
            <a:ahLst/>
            <a:cxnLst/>
            <a:rect l="l" t="t" r="r" b="b"/>
            <a:pathLst>
              <a:path w="2334461" h="901999">
                <a:moveTo>
                  <a:pt x="2334461" y="15033"/>
                </a:moveTo>
                <a:lnTo>
                  <a:pt x="2328734" y="0"/>
                </a:lnTo>
                <a:lnTo>
                  <a:pt x="0" y="901999"/>
                </a:lnTo>
                <a:lnTo>
                  <a:pt x="2334461" y="1503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4" name="object 1424"/>
          <p:cNvSpPr/>
          <p:nvPr/>
        </p:nvSpPr>
        <p:spPr>
          <a:xfrm>
            <a:off x="3884154" y="3519984"/>
            <a:ext cx="1060793" cy="410000"/>
          </a:xfrm>
          <a:custGeom>
            <a:avLst/>
            <a:gdLst/>
            <a:ahLst/>
            <a:cxnLst/>
            <a:rect l="l" t="t" r="r" b="b"/>
            <a:pathLst>
              <a:path w="2333745" h="901999">
                <a:moveTo>
                  <a:pt x="2333745" y="0"/>
                </a:moveTo>
                <a:lnTo>
                  <a:pt x="5011" y="901999"/>
                </a:lnTo>
                <a:lnTo>
                  <a:pt x="0" y="886966"/>
                </a:lnTo>
                <a:lnTo>
                  <a:pt x="2333745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5" name="object 1425"/>
          <p:cNvSpPr/>
          <p:nvPr/>
        </p:nvSpPr>
        <p:spPr>
          <a:xfrm>
            <a:off x="2436463" y="3923151"/>
            <a:ext cx="1449968" cy="516079"/>
          </a:xfrm>
          <a:custGeom>
            <a:avLst/>
            <a:gdLst/>
            <a:ahLst/>
            <a:cxnLst/>
            <a:rect l="l" t="t" r="r" b="b"/>
            <a:pathLst>
              <a:path w="3189930" h="1135374">
                <a:moveTo>
                  <a:pt x="3189930" y="15033"/>
                </a:moveTo>
                <a:lnTo>
                  <a:pt x="3184918" y="0"/>
                </a:lnTo>
                <a:lnTo>
                  <a:pt x="0" y="1135374"/>
                </a:lnTo>
                <a:lnTo>
                  <a:pt x="3189930" y="1503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6" name="object 1426"/>
          <p:cNvSpPr/>
          <p:nvPr/>
        </p:nvSpPr>
        <p:spPr>
          <a:xfrm>
            <a:off x="2434185" y="3923151"/>
            <a:ext cx="1449968" cy="516079"/>
          </a:xfrm>
          <a:custGeom>
            <a:avLst/>
            <a:gdLst/>
            <a:ahLst/>
            <a:cxnLst/>
            <a:rect l="l" t="t" r="r" b="b"/>
            <a:pathLst>
              <a:path w="3189930" h="1135374">
                <a:moveTo>
                  <a:pt x="3189930" y="0"/>
                </a:moveTo>
                <a:lnTo>
                  <a:pt x="5011" y="1135374"/>
                </a:lnTo>
                <a:lnTo>
                  <a:pt x="0" y="1120341"/>
                </a:lnTo>
                <a:lnTo>
                  <a:pt x="3189930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7" name="object 1427"/>
          <p:cNvSpPr/>
          <p:nvPr/>
        </p:nvSpPr>
        <p:spPr>
          <a:xfrm>
            <a:off x="1976677" y="4432397"/>
            <a:ext cx="459785" cy="148381"/>
          </a:xfrm>
          <a:custGeom>
            <a:avLst/>
            <a:gdLst/>
            <a:ahLst/>
            <a:cxnLst/>
            <a:rect l="l" t="t" r="r" b="b"/>
            <a:pathLst>
              <a:path w="1011528" h="326438">
                <a:moveTo>
                  <a:pt x="1011528" y="15033"/>
                </a:moveTo>
                <a:lnTo>
                  <a:pt x="1006517" y="0"/>
                </a:lnTo>
                <a:lnTo>
                  <a:pt x="0" y="326438"/>
                </a:lnTo>
                <a:lnTo>
                  <a:pt x="1011528" y="1503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8" name="object 1428"/>
          <p:cNvSpPr/>
          <p:nvPr/>
        </p:nvSpPr>
        <p:spPr>
          <a:xfrm>
            <a:off x="1974399" y="4432397"/>
            <a:ext cx="459785" cy="148381"/>
          </a:xfrm>
          <a:custGeom>
            <a:avLst/>
            <a:gdLst/>
            <a:ahLst/>
            <a:cxnLst/>
            <a:rect l="l" t="t" r="r" b="b"/>
            <a:pathLst>
              <a:path w="1011528" h="326438">
                <a:moveTo>
                  <a:pt x="1011528" y="0"/>
                </a:moveTo>
                <a:lnTo>
                  <a:pt x="5011" y="326438"/>
                </a:lnTo>
                <a:lnTo>
                  <a:pt x="0" y="311404"/>
                </a:lnTo>
                <a:lnTo>
                  <a:pt x="1011528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29" name="object 1429"/>
          <p:cNvSpPr/>
          <p:nvPr/>
        </p:nvSpPr>
        <p:spPr>
          <a:xfrm>
            <a:off x="1481749" y="4573945"/>
            <a:ext cx="494928" cy="225825"/>
          </a:xfrm>
          <a:custGeom>
            <a:avLst/>
            <a:gdLst/>
            <a:ahLst/>
            <a:cxnLst/>
            <a:rect l="l" t="t" r="r" b="b"/>
            <a:pathLst>
              <a:path w="1088842" h="496815">
                <a:moveTo>
                  <a:pt x="1088842" y="15033"/>
                </a:moveTo>
                <a:lnTo>
                  <a:pt x="1083831" y="0"/>
                </a:lnTo>
                <a:lnTo>
                  <a:pt x="0" y="496815"/>
                </a:lnTo>
                <a:lnTo>
                  <a:pt x="1088842" y="1503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0" name="object 1430"/>
          <p:cNvSpPr/>
          <p:nvPr/>
        </p:nvSpPr>
        <p:spPr>
          <a:xfrm>
            <a:off x="1479145" y="4573945"/>
            <a:ext cx="495254" cy="225825"/>
          </a:xfrm>
          <a:custGeom>
            <a:avLst/>
            <a:gdLst/>
            <a:ahLst/>
            <a:cxnLst/>
            <a:rect l="l" t="t" r="r" b="b"/>
            <a:pathLst>
              <a:path w="1089558" h="496815">
                <a:moveTo>
                  <a:pt x="1089558" y="0"/>
                </a:moveTo>
                <a:lnTo>
                  <a:pt x="5726" y="496815"/>
                </a:lnTo>
                <a:lnTo>
                  <a:pt x="0" y="482498"/>
                </a:lnTo>
                <a:lnTo>
                  <a:pt x="1089558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1" name="object 1431"/>
          <p:cNvSpPr/>
          <p:nvPr/>
        </p:nvSpPr>
        <p:spPr>
          <a:xfrm>
            <a:off x="668256" y="4793262"/>
            <a:ext cx="813492" cy="317912"/>
          </a:xfrm>
          <a:custGeom>
            <a:avLst/>
            <a:gdLst/>
            <a:ahLst/>
            <a:cxnLst/>
            <a:rect l="l" t="t" r="r" b="b"/>
            <a:pathLst>
              <a:path w="1789682" h="699407">
                <a:moveTo>
                  <a:pt x="1789682" y="14317"/>
                </a:moveTo>
                <a:lnTo>
                  <a:pt x="1783955" y="0"/>
                </a:lnTo>
                <a:lnTo>
                  <a:pt x="0" y="699407"/>
                </a:lnTo>
                <a:lnTo>
                  <a:pt x="1789682" y="14317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2" name="object 1432"/>
          <p:cNvSpPr/>
          <p:nvPr/>
        </p:nvSpPr>
        <p:spPr>
          <a:xfrm>
            <a:off x="665653" y="4793262"/>
            <a:ext cx="813492" cy="317912"/>
          </a:xfrm>
          <a:custGeom>
            <a:avLst/>
            <a:gdLst/>
            <a:ahLst/>
            <a:cxnLst/>
            <a:rect l="l" t="t" r="r" b="b"/>
            <a:pathLst>
              <a:path w="1789682" h="699407">
                <a:moveTo>
                  <a:pt x="1789682" y="0"/>
                </a:moveTo>
                <a:lnTo>
                  <a:pt x="5726" y="699407"/>
                </a:lnTo>
                <a:lnTo>
                  <a:pt x="0" y="685090"/>
                </a:lnTo>
                <a:lnTo>
                  <a:pt x="1789682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3" name="object 1433"/>
          <p:cNvSpPr/>
          <p:nvPr/>
        </p:nvSpPr>
        <p:spPr>
          <a:xfrm>
            <a:off x="665653" y="1228540"/>
            <a:ext cx="7818960" cy="3617436"/>
          </a:xfrm>
          <a:custGeom>
            <a:avLst/>
            <a:gdLst/>
            <a:ahLst/>
            <a:cxnLst/>
            <a:rect l="l" t="t" r="r" b="b"/>
            <a:pathLst>
              <a:path w="17201712" h="7958360">
                <a:moveTo>
                  <a:pt x="17201712" y="12885"/>
                </a:moveTo>
                <a:lnTo>
                  <a:pt x="17193837" y="0"/>
                </a:lnTo>
                <a:lnTo>
                  <a:pt x="15715559" y="886250"/>
                </a:lnTo>
                <a:lnTo>
                  <a:pt x="14471372" y="1399531"/>
                </a:lnTo>
                <a:lnTo>
                  <a:pt x="12059596" y="2333745"/>
                </a:lnTo>
                <a:lnTo>
                  <a:pt x="10113853" y="3244336"/>
                </a:lnTo>
                <a:lnTo>
                  <a:pt x="9413729" y="3578649"/>
                </a:lnTo>
                <a:lnTo>
                  <a:pt x="7079983" y="4730488"/>
                </a:lnTo>
                <a:lnTo>
                  <a:pt x="3890053" y="6114987"/>
                </a:lnTo>
                <a:lnTo>
                  <a:pt x="2878525" y="6520171"/>
                </a:lnTo>
                <a:lnTo>
                  <a:pt x="1788966" y="7150139"/>
                </a:lnTo>
                <a:lnTo>
                  <a:pt x="0" y="7944042"/>
                </a:lnTo>
                <a:lnTo>
                  <a:pt x="5726" y="7958360"/>
                </a:lnTo>
                <a:lnTo>
                  <a:pt x="1796125" y="7164456"/>
                </a:lnTo>
                <a:lnTo>
                  <a:pt x="2884968" y="6533772"/>
                </a:lnTo>
                <a:lnTo>
                  <a:pt x="3895780" y="6129304"/>
                </a:lnTo>
                <a:lnTo>
                  <a:pt x="7086426" y="4744090"/>
                </a:lnTo>
                <a:lnTo>
                  <a:pt x="9420888" y="3592966"/>
                </a:lnTo>
                <a:lnTo>
                  <a:pt x="10121012" y="3257938"/>
                </a:lnTo>
                <a:lnTo>
                  <a:pt x="12065323" y="2348063"/>
                </a:lnTo>
                <a:lnTo>
                  <a:pt x="14477099" y="1414565"/>
                </a:lnTo>
                <a:lnTo>
                  <a:pt x="15722718" y="900568"/>
                </a:lnTo>
                <a:lnTo>
                  <a:pt x="17201712" y="1288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4" name="object 1434"/>
          <p:cNvSpPr/>
          <p:nvPr/>
        </p:nvSpPr>
        <p:spPr>
          <a:xfrm>
            <a:off x="665653" y="4478603"/>
            <a:ext cx="813166" cy="367373"/>
          </a:xfrm>
          <a:custGeom>
            <a:avLst/>
            <a:gdLst/>
            <a:ahLst/>
            <a:cxnLst/>
            <a:rect l="l" t="t" r="r" b="b"/>
            <a:pathLst>
              <a:path w="1788966" h="808220">
                <a:moveTo>
                  <a:pt x="0" y="793903"/>
                </a:moveTo>
                <a:lnTo>
                  <a:pt x="5726" y="808220"/>
                </a:lnTo>
                <a:lnTo>
                  <a:pt x="1788966" y="0"/>
                </a:lnTo>
                <a:lnTo>
                  <a:pt x="0" y="79390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5" name="object 1435"/>
          <p:cNvSpPr/>
          <p:nvPr/>
        </p:nvSpPr>
        <p:spPr>
          <a:xfrm>
            <a:off x="668257" y="4478603"/>
            <a:ext cx="813817" cy="367373"/>
          </a:xfrm>
          <a:custGeom>
            <a:avLst/>
            <a:gdLst/>
            <a:ahLst/>
            <a:cxnLst/>
            <a:rect l="l" t="t" r="r" b="b"/>
            <a:pathLst>
              <a:path w="1790398" h="808220">
                <a:moveTo>
                  <a:pt x="0" y="808220"/>
                </a:moveTo>
                <a:lnTo>
                  <a:pt x="1783239" y="0"/>
                </a:lnTo>
                <a:lnTo>
                  <a:pt x="1790398" y="14317"/>
                </a:lnTo>
                <a:lnTo>
                  <a:pt x="0" y="80822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6" name="object 1436"/>
          <p:cNvSpPr/>
          <p:nvPr/>
        </p:nvSpPr>
        <p:spPr>
          <a:xfrm>
            <a:off x="1478820" y="4192254"/>
            <a:ext cx="495254" cy="292857"/>
          </a:xfrm>
          <a:custGeom>
            <a:avLst/>
            <a:gdLst/>
            <a:ahLst/>
            <a:cxnLst/>
            <a:rect l="l" t="t" r="r" b="b"/>
            <a:pathLst>
              <a:path w="1089558" h="644285">
                <a:moveTo>
                  <a:pt x="0" y="629968"/>
                </a:moveTo>
                <a:lnTo>
                  <a:pt x="7158" y="644285"/>
                </a:lnTo>
                <a:lnTo>
                  <a:pt x="1089558" y="0"/>
                </a:lnTo>
                <a:lnTo>
                  <a:pt x="0" y="62996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7" name="object 1437"/>
          <p:cNvSpPr/>
          <p:nvPr/>
        </p:nvSpPr>
        <p:spPr>
          <a:xfrm>
            <a:off x="1482074" y="4192254"/>
            <a:ext cx="494928" cy="292857"/>
          </a:xfrm>
          <a:custGeom>
            <a:avLst/>
            <a:gdLst/>
            <a:ahLst/>
            <a:cxnLst/>
            <a:rect l="l" t="t" r="r" b="b"/>
            <a:pathLst>
              <a:path w="1088842" h="644285">
                <a:moveTo>
                  <a:pt x="0" y="644285"/>
                </a:moveTo>
                <a:lnTo>
                  <a:pt x="1082399" y="0"/>
                </a:lnTo>
                <a:lnTo>
                  <a:pt x="1088842" y="13601"/>
                </a:lnTo>
                <a:lnTo>
                  <a:pt x="0" y="644285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8" name="object 1438"/>
          <p:cNvSpPr/>
          <p:nvPr/>
        </p:nvSpPr>
        <p:spPr>
          <a:xfrm>
            <a:off x="1974074" y="4008079"/>
            <a:ext cx="459785" cy="190357"/>
          </a:xfrm>
          <a:custGeom>
            <a:avLst/>
            <a:gdLst/>
            <a:ahLst/>
            <a:cxnLst/>
            <a:rect l="l" t="t" r="r" b="b"/>
            <a:pathLst>
              <a:path w="1011528" h="418785">
                <a:moveTo>
                  <a:pt x="0" y="405184"/>
                </a:moveTo>
                <a:lnTo>
                  <a:pt x="6442" y="418785"/>
                </a:lnTo>
                <a:lnTo>
                  <a:pt x="1011528" y="0"/>
                </a:lnTo>
                <a:lnTo>
                  <a:pt x="0" y="40518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39" name="object 1439"/>
          <p:cNvSpPr/>
          <p:nvPr/>
        </p:nvSpPr>
        <p:spPr>
          <a:xfrm>
            <a:off x="1977002" y="4008079"/>
            <a:ext cx="459460" cy="190357"/>
          </a:xfrm>
          <a:custGeom>
            <a:avLst/>
            <a:gdLst/>
            <a:ahLst/>
            <a:cxnLst/>
            <a:rect l="l" t="t" r="r" b="b"/>
            <a:pathLst>
              <a:path w="1010812" h="418785">
                <a:moveTo>
                  <a:pt x="0" y="418785"/>
                </a:moveTo>
                <a:lnTo>
                  <a:pt x="1005085" y="0"/>
                </a:lnTo>
                <a:lnTo>
                  <a:pt x="1010812" y="14317"/>
                </a:lnTo>
                <a:lnTo>
                  <a:pt x="0" y="418785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0" name="object 1440"/>
          <p:cNvSpPr/>
          <p:nvPr/>
        </p:nvSpPr>
        <p:spPr>
          <a:xfrm>
            <a:off x="2433860" y="3378762"/>
            <a:ext cx="1449968" cy="635825"/>
          </a:xfrm>
          <a:custGeom>
            <a:avLst/>
            <a:gdLst/>
            <a:ahLst/>
            <a:cxnLst/>
            <a:rect l="l" t="t" r="r" b="b"/>
            <a:pathLst>
              <a:path w="3189930" h="1398815">
                <a:moveTo>
                  <a:pt x="0" y="1384498"/>
                </a:moveTo>
                <a:lnTo>
                  <a:pt x="5726" y="1398815"/>
                </a:lnTo>
                <a:lnTo>
                  <a:pt x="3189930" y="0"/>
                </a:lnTo>
                <a:lnTo>
                  <a:pt x="0" y="138449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1" name="object 1441"/>
          <p:cNvSpPr/>
          <p:nvPr/>
        </p:nvSpPr>
        <p:spPr>
          <a:xfrm>
            <a:off x="2436463" y="3378762"/>
            <a:ext cx="1450293" cy="635825"/>
          </a:xfrm>
          <a:custGeom>
            <a:avLst/>
            <a:gdLst/>
            <a:ahLst/>
            <a:cxnLst/>
            <a:rect l="l" t="t" r="r" b="b"/>
            <a:pathLst>
              <a:path w="3190645" h="1398815">
                <a:moveTo>
                  <a:pt x="0" y="1398815"/>
                </a:moveTo>
                <a:lnTo>
                  <a:pt x="3184203" y="0"/>
                </a:lnTo>
                <a:lnTo>
                  <a:pt x="3190645" y="13601"/>
                </a:lnTo>
                <a:lnTo>
                  <a:pt x="0" y="1398815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2" name="object 1442"/>
          <p:cNvSpPr/>
          <p:nvPr/>
        </p:nvSpPr>
        <p:spPr>
          <a:xfrm>
            <a:off x="3883828" y="2855198"/>
            <a:ext cx="1060793" cy="529746"/>
          </a:xfrm>
          <a:custGeom>
            <a:avLst/>
            <a:gdLst/>
            <a:ahLst/>
            <a:cxnLst/>
            <a:rect l="l" t="t" r="r" b="b"/>
            <a:pathLst>
              <a:path w="2333745" h="1165441">
                <a:moveTo>
                  <a:pt x="0" y="1151839"/>
                </a:moveTo>
                <a:lnTo>
                  <a:pt x="6442" y="1165441"/>
                </a:lnTo>
                <a:lnTo>
                  <a:pt x="2333745" y="0"/>
                </a:lnTo>
                <a:lnTo>
                  <a:pt x="0" y="1151839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3" name="object 1443"/>
          <p:cNvSpPr/>
          <p:nvPr/>
        </p:nvSpPr>
        <p:spPr>
          <a:xfrm>
            <a:off x="3886756" y="2855198"/>
            <a:ext cx="1061119" cy="529746"/>
          </a:xfrm>
          <a:custGeom>
            <a:avLst/>
            <a:gdLst/>
            <a:ahLst/>
            <a:cxnLst/>
            <a:rect l="l" t="t" r="r" b="b"/>
            <a:pathLst>
              <a:path w="2334461" h="1165441">
                <a:moveTo>
                  <a:pt x="0" y="1165441"/>
                </a:moveTo>
                <a:lnTo>
                  <a:pt x="2327303" y="0"/>
                </a:lnTo>
                <a:lnTo>
                  <a:pt x="2334461" y="14317"/>
                </a:lnTo>
                <a:lnTo>
                  <a:pt x="0" y="116544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4" name="object 1444"/>
          <p:cNvSpPr/>
          <p:nvPr/>
        </p:nvSpPr>
        <p:spPr>
          <a:xfrm>
            <a:off x="4944621" y="2703238"/>
            <a:ext cx="318238" cy="158468"/>
          </a:xfrm>
          <a:custGeom>
            <a:avLst/>
            <a:gdLst/>
            <a:ahLst/>
            <a:cxnLst/>
            <a:rect l="l" t="t" r="r" b="b"/>
            <a:pathLst>
              <a:path w="700123" h="348630">
                <a:moveTo>
                  <a:pt x="0" y="334312"/>
                </a:moveTo>
                <a:lnTo>
                  <a:pt x="7158" y="348630"/>
                </a:lnTo>
                <a:lnTo>
                  <a:pt x="700123" y="0"/>
                </a:lnTo>
                <a:lnTo>
                  <a:pt x="0" y="33431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5" name="object 1445"/>
          <p:cNvSpPr/>
          <p:nvPr/>
        </p:nvSpPr>
        <p:spPr>
          <a:xfrm>
            <a:off x="4947876" y="2703238"/>
            <a:ext cx="318238" cy="158468"/>
          </a:xfrm>
          <a:custGeom>
            <a:avLst/>
            <a:gdLst/>
            <a:ahLst/>
            <a:cxnLst/>
            <a:rect l="l" t="t" r="r" b="b"/>
            <a:pathLst>
              <a:path w="700123" h="348630">
                <a:moveTo>
                  <a:pt x="0" y="348630"/>
                </a:moveTo>
                <a:lnTo>
                  <a:pt x="692965" y="0"/>
                </a:lnTo>
                <a:lnTo>
                  <a:pt x="700123" y="13601"/>
                </a:lnTo>
                <a:lnTo>
                  <a:pt x="0" y="34863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6" name="object 1446"/>
          <p:cNvSpPr/>
          <p:nvPr/>
        </p:nvSpPr>
        <p:spPr>
          <a:xfrm>
            <a:off x="5262860" y="2289333"/>
            <a:ext cx="884428" cy="420087"/>
          </a:xfrm>
          <a:custGeom>
            <a:avLst/>
            <a:gdLst/>
            <a:ahLst/>
            <a:cxnLst/>
            <a:rect l="l" t="t" r="r" b="b"/>
            <a:pathLst>
              <a:path w="1945742" h="924192">
                <a:moveTo>
                  <a:pt x="0" y="910590"/>
                </a:moveTo>
                <a:lnTo>
                  <a:pt x="7158" y="924192"/>
                </a:lnTo>
                <a:lnTo>
                  <a:pt x="1945742" y="0"/>
                </a:lnTo>
                <a:lnTo>
                  <a:pt x="0" y="91059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7" name="object 1447"/>
          <p:cNvSpPr/>
          <p:nvPr/>
        </p:nvSpPr>
        <p:spPr>
          <a:xfrm>
            <a:off x="5266113" y="2289333"/>
            <a:ext cx="883778" cy="420087"/>
          </a:xfrm>
          <a:custGeom>
            <a:avLst/>
            <a:gdLst/>
            <a:ahLst/>
            <a:cxnLst/>
            <a:rect l="l" t="t" r="r" b="b"/>
            <a:pathLst>
              <a:path w="1944311" h="924192">
                <a:moveTo>
                  <a:pt x="0" y="924192"/>
                </a:moveTo>
                <a:lnTo>
                  <a:pt x="1938584" y="0"/>
                </a:lnTo>
                <a:lnTo>
                  <a:pt x="1944311" y="14317"/>
                </a:lnTo>
                <a:lnTo>
                  <a:pt x="0" y="92419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8" name="object 1448"/>
          <p:cNvSpPr/>
          <p:nvPr/>
        </p:nvSpPr>
        <p:spPr>
          <a:xfrm>
            <a:off x="6147288" y="1864691"/>
            <a:ext cx="1096262" cy="431150"/>
          </a:xfrm>
          <a:custGeom>
            <a:avLst/>
            <a:gdLst/>
            <a:ahLst/>
            <a:cxnLst/>
            <a:rect l="l" t="t" r="r" b="b"/>
            <a:pathLst>
              <a:path w="2411776" h="948531">
                <a:moveTo>
                  <a:pt x="0" y="934214"/>
                </a:moveTo>
                <a:lnTo>
                  <a:pt x="5726" y="948531"/>
                </a:lnTo>
                <a:lnTo>
                  <a:pt x="2411776" y="0"/>
                </a:lnTo>
                <a:lnTo>
                  <a:pt x="0" y="93421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49" name="object 1449"/>
          <p:cNvSpPr/>
          <p:nvPr/>
        </p:nvSpPr>
        <p:spPr>
          <a:xfrm>
            <a:off x="6149891" y="1864691"/>
            <a:ext cx="1096262" cy="431150"/>
          </a:xfrm>
          <a:custGeom>
            <a:avLst/>
            <a:gdLst/>
            <a:ahLst/>
            <a:cxnLst/>
            <a:rect l="l" t="t" r="r" b="b"/>
            <a:pathLst>
              <a:path w="2411776" h="948531">
                <a:moveTo>
                  <a:pt x="0" y="948531"/>
                </a:moveTo>
                <a:lnTo>
                  <a:pt x="2406049" y="0"/>
                </a:lnTo>
                <a:lnTo>
                  <a:pt x="2411776" y="15033"/>
                </a:lnTo>
                <a:lnTo>
                  <a:pt x="0" y="94853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0" name="object 1450"/>
          <p:cNvSpPr/>
          <p:nvPr/>
        </p:nvSpPr>
        <p:spPr>
          <a:xfrm>
            <a:off x="7243550" y="1631381"/>
            <a:ext cx="565540" cy="240143"/>
          </a:xfrm>
          <a:custGeom>
            <a:avLst/>
            <a:gdLst/>
            <a:ahLst/>
            <a:cxnLst/>
            <a:rect l="l" t="t" r="r" b="b"/>
            <a:pathLst>
              <a:path w="1244187" h="528314">
                <a:moveTo>
                  <a:pt x="0" y="513280"/>
                </a:moveTo>
                <a:lnTo>
                  <a:pt x="5726" y="528314"/>
                </a:lnTo>
                <a:lnTo>
                  <a:pt x="1244187" y="0"/>
                </a:lnTo>
                <a:lnTo>
                  <a:pt x="0" y="51328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1" name="object 1451"/>
          <p:cNvSpPr/>
          <p:nvPr/>
        </p:nvSpPr>
        <p:spPr>
          <a:xfrm>
            <a:off x="7246154" y="1631381"/>
            <a:ext cx="566190" cy="240143"/>
          </a:xfrm>
          <a:custGeom>
            <a:avLst/>
            <a:gdLst/>
            <a:ahLst/>
            <a:cxnLst/>
            <a:rect l="l" t="t" r="r" b="b"/>
            <a:pathLst>
              <a:path w="1245619" h="528314">
                <a:moveTo>
                  <a:pt x="0" y="528314"/>
                </a:moveTo>
                <a:lnTo>
                  <a:pt x="1238460" y="0"/>
                </a:lnTo>
                <a:lnTo>
                  <a:pt x="1245619" y="14317"/>
                </a:lnTo>
                <a:lnTo>
                  <a:pt x="0" y="52831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2" name="object 1452"/>
          <p:cNvSpPr/>
          <p:nvPr/>
        </p:nvSpPr>
        <p:spPr>
          <a:xfrm>
            <a:off x="7809090" y="1228540"/>
            <a:ext cx="671944" cy="409349"/>
          </a:xfrm>
          <a:custGeom>
            <a:avLst/>
            <a:gdLst/>
            <a:ahLst/>
            <a:cxnLst/>
            <a:rect l="l" t="t" r="r" b="b"/>
            <a:pathLst>
              <a:path w="1478277" h="900568">
                <a:moveTo>
                  <a:pt x="0" y="886250"/>
                </a:moveTo>
                <a:lnTo>
                  <a:pt x="7158" y="900568"/>
                </a:lnTo>
                <a:lnTo>
                  <a:pt x="1478277" y="0"/>
                </a:lnTo>
                <a:lnTo>
                  <a:pt x="0" y="88625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3" name="object 1453"/>
          <p:cNvSpPr/>
          <p:nvPr/>
        </p:nvSpPr>
        <p:spPr>
          <a:xfrm>
            <a:off x="7812344" y="1228540"/>
            <a:ext cx="672270" cy="409349"/>
          </a:xfrm>
          <a:custGeom>
            <a:avLst/>
            <a:gdLst/>
            <a:ahLst/>
            <a:cxnLst/>
            <a:rect l="l" t="t" r="r" b="b"/>
            <a:pathLst>
              <a:path w="1478993" h="900568">
                <a:moveTo>
                  <a:pt x="0" y="900568"/>
                </a:moveTo>
                <a:lnTo>
                  <a:pt x="1471119" y="0"/>
                </a:lnTo>
                <a:lnTo>
                  <a:pt x="1478993" y="12885"/>
                </a:lnTo>
                <a:lnTo>
                  <a:pt x="0" y="90056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4" name="object 1454"/>
          <p:cNvSpPr/>
          <p:nvPr/>
        </p:nvSpPr>
        <p:spPr>
          <a:xfrm>
            <a:off x="665653" y="754436"/>
            <a:ext cx="7818960" cy="3985460"/>
          </a:xfrm>
          <a:custGeom>
            <a:avLst/>
            <a:gdLst/>
            <a:ahLst/>
            <a:cxnLst/>
            <a:rect l="l" t="t" r="r" b="b"/>
            <a:pathLst>
              <a:path w="17201712" h="8768012">
                <a:moveTo>
                  <a:pt x="17201712" y="13601"/>
                </a:moveTo>
                <a:lnTo>
                  <a:pt x="17193837" y="0"/>
                </a:lnTo>
                <a:lnTo>
                  <a:pt x="15715559" y="933498"/>
                </a:lnTo>
                <a:lnTo>
                  <a:pt x="14471372" y="1493311"/>
                </a:lnTo>
                <a:lnTo>
                  <a:pt x="12058880" y="2536338"/>
                </a:lnTo>
                <a:lnTo>
                  <a:pt x="10113853" y="3602272"/>
                </a:lnTo>
                <a:lnTo>
                  <a:pt x="9413729" y="3968084"/>
                </a:lnTo>
                <a:lnTo>
                  <a:pt x="7079268" y="5228736"/>
                </a:lnTo>
                <a:lnTo>
                  <a:pt x="3890053" y="6738512"/>
                </a:lnTo>
                <a:lnTo>
                  <a:pt x="2877809" y="7205261"/>
                </a:lnTo>
                <a:lnTo>
                  <a:pt x="1788966" y="7936883"/>
                </a:lnTo>
                <a:lnTo>
                  <a:pt x="0" y="8753695"/>
                </a:lnTo>
                <a:lnTo>
                  <a:pt x="6442" y="8768012"/>
                </a:lnTo>
                <a:lnTo>
                  <a:pt x="1796125" y="7950485"/>
                </a:lnTo>
                <a:lnTo>
                  <a:pt x="2885684" y="7218863"/>
                </a:lnTo>
                <a:lnTo>
                  <a:pt x="3896496" y="6752114"/>
                </a:lnTo>
                <a:lnTo>
                  <a:pt x="7086426" y="5242337"/>
                </a:lnTo>
                <a:lnTo>
                  <a:pt x="9420888" y="3982401"/>
                </a:lnTo>
                <a:lnTo>
                  <a:pt x="10121012" y="3616590"/>
                </a:lnTo>
                <a:lnTo>
                  <a:pt x="12066039" y="2550655"/>
                </a:lnTo>
                <a:lnTo>
                  <a:pt x="14477815" y="1507628"/>
                </a:lnTo>
                <a:lnTo>
                  <a:pt x="15723434" y="947099"/>
                </a:lnTo>
                <a:lnTo>
                  <a:pt x="17201712" y="1360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5" name="object 1455"/>
          <p:cNvSpPr/>
          <p:nvPr/>
        </p:nvSpPr>
        <p:spPr>
          <a:xfrm>
            <a:off x="665653" y="4362111"/>
            <a:ext cx="813166" cy="377785"/>
          </a:xfrm>
          <a:custGeom>
            <a:avLst/>
            <a:gdLst/>
            <a:ahLst/>
            <a:cxnLst/>
            <a:rect l="l" t="t" r="r" b="b"/>
            <a:pathLst>
              <a:path w="1788966" h="831128">
                <a:moveTo>
                  <a:pt x="0" y="816811"/>
                </a:moveTo>
                <a:lnTo>
                  <a:pt x="6442" y="831128"/>
                </a:lnTo>
                <a:lnTo>
                  <a:pt x="1788966" y="0"/>
                </a:lnTo>
                <a:lnTo>
                  <a:pt x="0" y="81681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6" name="object 1456"/>
          <p:cNvSpPr/>
          <p:nvPr/>
        </p:nvSpPr>
        <p:spPr>
          <a:xfrm>
            <a:off x="668582" y="4362111"/>
            <a:ext cx="813492" cy="377785"/>
          </a:xfrm>
          <a:custGeom>
            <a:avLst/>
            <a:gdLst/>
            <a:ahLst/>
            <a:cxnLst/>
            <a:rect l="l" t="t" r="r" b="b"/>
            <a:pathLst>
              <a:path w="1789682" h="831128">
                <a:moveTo>
                  <a:pt x="0" y="831128"/>
                </a:moveTo>
                <a:lnTo>
                  <a:pt x="1782523" y="0"/>
                </a:lnTo>
                <a:lnTo>
                  <a:pt x="1789682" y="13601"/>
                </a:lnTo>
                <a:lnTo>
                  <a:pt x="0" y="83112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7" name="object 1457"/>
          <p:cNvSpPr/>
          <p:nvPr/>
        </p:nvSpPr>
        <p:spPr>
          <a:xfrm>
            <a:off x="1478820" y="4029556"/>
            <a:ext cx="494928" cy="338738"/>
          </a:xfrm>
          <a:custGeom>
            <a:avLst/>
            <a:gdLst/>
            <a:ahLst/>
            <a:cxnLst/>
            <a:rect l="l" t="t" r="r" b="b"/>
            <a:pathLst>
              <a:path w="1088842" h="745223">
                <a:moveTo>
                  <a:pt x="0" y="731622"/>
                </a:moveTo>
                <a:lnTo>
                  <a:pt x="7158" y="745223"/>
                </a:lnTo>
                <a:lnTo>
                  <a:pt x="1088842" y="0"/>
                </a:lnTo>
                <a:lnTo>
                  <a:pt x="0" y="73162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8" name="object 1458"/>
          <p:cNvSpPr/>
          <p:nvPr/>
        </p:nvSpPr>
        <p:spPr>
          <a:xfrm>
            <a:off x="1482073" y="4029556"/>
            <a:ext cx="495254" cy="338738"/>
          </a:xfrm>
          <a:custGeom>
            <a:avLst/>
            <a:gdLst/>
            <a:ahLst/>
            <a:cxnLst/>
            <a:rect l="l" t="t" r="r" b="b"/>
            <a:pathLst>
              <a:path w="1089558" h="745223">
                <a:moveTo>
                  <a:pt x="0" y="745223"/>
                </a:moveTo>
                <a:lnTo>
                  <a:pt x="1081684" y="0"/>
                </a:lnTo>
                <a:lnTo>
                  <a:pt x="1089558" y="13601"/>
                </a:lnTo>
                <a:lnTo>
                  <a:pt x="0" y="74522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59" name="object 1459"/>
          <p:cNvSpPr/>
          <p:nvPr/>
        </p:nvSpPr>
        <p:spPr>
          <a:xfrm>
            <a:off x="1973748" y="3817397"/>
            <a:ext cx="460111" cy="218341"/>
          </a:xfrm>
          <a:custGeom>
            <a:avLst/>
            <a:gdLst/>
            <a:ahLst/>
            <a:cxnLst/>
            <a:rect l="l" t="t" r="r" b="b"/>
            <a:pathLst>
              <a:path w="1012244" h="480350">
                <a:moveTo>
                  <a:pt x="0" y="466749"/>
                </a:moveTo>
                <a:lnTo>
                  <a:pt x="7874" y="480350"/>
                </a:lnTo>
                <a:lnTo>
                  <a:pt x="1012244" y="0"/>
                </a:lnTo>
                <a:lnTo>
                  <a:pt x="0" y="466749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0" name="object 1460"/>
          <p:cNvSpPr/>
          <p:nvPr/>
        </p:nvSpPr>
        <p:spPr>
          <a:xfrm>
            <a:off x="1977328" y="3817397"/>
            <a:ext cx="459460" cy="218341"/>
          </a:xfrm>
          <a:custGeom>
            <a:avLst/>
            <a:gdLst/>
            <a:ahLst/>
            <a:cxnLst/>
            <a:rect l="l" t="t" r="r" b="b"/>
            <a:pathLst>
              <a:path w="1010812" h="480350">
                <a:moveTo>
                  <a:pt x="0" y="480350"/>
                </a:moveTo>
                <a:lnTo>
                  <a:pt x="1004369" y="0"/>
                </a:lnTo>
                <a:lnTo>
                  <a:pt x="1010812" y="13601"/>
                </a:lnTo>
                <a:lnTo>
                  <a:pt x="0" y="48035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1" name="object 1461"/>
          <p:cNvSpPr/>
          <p:nvPr/>
        </p:nvSpPr>
        <p:spPr>
          <a:xfrm>
            <a:off x="2433859" y="3131135"/>
            <a:ext cx="1449643" cy="692444"/>
          </a:xfrm>
          <a:custGeom>
            <a:avLst/>
            <a:gdLst/>
            <a:ahLst/>
            <a:cxnLst/>
            <a:rect l="l" t="t" r="r" b="b"/>
            <a:pathLst>
              <a:path w="3189214" h="1523377">
                <a:moveTo>
                  <a:pt x="0" y="1509776"/>
                </a:moveTo>
                <a:lnTo>
                  <a:pt x="6442" y="1523377"/>
                </a:lnTo>
                <a:lnTo>
                  <a:pt x="3189214" y="0"/>
                </a:lnTo>
                <a:lnTo>
                  <a:pt x="0" y="1509776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2" name="object 1462"/>
          <p:cNvSpPr/>
          <p:nvPr/>
        </p:nvSpPr>
        <p:spPr>
          <a:xfrm>
            <a:off x="2436788" y="3131135"/>
            <a:ext cx="1449968" cy="692444"/>
          </a:xfrm>
          <a:custGeom>
            <a:avLst/>
            <a:gdLst/>
            <a:ahLst/>
            <a:cxnLst/>
            <a:rect l="l" t="t" r="r" b="b"/>
            <a:pathLst>
              <a:path w="3189930" h="1523377">
                <a:moveTo>
                  <a:pt x="0" y="1523377"/>
                </a:moveTo>
                <a:lnTo>
                  <a:pt x="3182771" y="0"/>
                </a:lnTo>
                <a:lnTo>
                  <a:pt x="3189930" y="13601"/>
                </a:lnTo>
                <a:lnTo>
                  <a:pt x="0" y="1523377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3" name="object 1463"/>
          <p:cNvSpPr/>
          <p:nvPr/>
        </p:nvSpPr>
        <p:spPr>
          <a:xfrm>
            <a:off x="3883502" y="2558111"/>
            <a:ext cx="1061119" cy="579206"/>
          </a:xfrm>
          <a:custGeom>
            <a:avLst/>
            <a:gdLst/>
            <a:ahLst/>
            <a:cxnLst/>
            <a:rect l="l" t="t" r="r" b="b"/>
            <a:pathLst>
              <a:path w="2334461" h="1274253">
                <a:moveTo>
                  <a:pt x="0" y="1260652"/>
                </a:moveTo>
                <a:lnTo>
                  <a:pt x="7158" y="1274253"/>
                </a:lnTo>
                <a:lnTo>
                  <a:pt x="2334461" y="0"/>
                </a:lnTo>
                <a:lnTo>
                  <a:pt x="0" y="126065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4" name="object 1464"/>
          <p:cNvSpPr/>
          <p:nvPr/>
        </p:nvSpPr>
        <p:spPr>
          <a:xfrm>
            <a:off x="3886756" y="2558111"/>
            <a:ext cx="1061119" cy="579206"/>
          </a:xfrm>
          <a:custGeom>
            <a:avLst/>
            <a:gdLst/>
            <a:ahLst/>
            <a:cxnLst/>
            <a:rect l="l" t="t" r="r" b="b"/>
            <a:pathLst>
              <a:path w="2334461" h="1274253">
                <a:moveTo>
                  <a:pt x="0" y="1274253"/>
                </a:moveTo>
                <a:lnTo>
                  <a:pt x="2327303" y="0"/>
                </a:lnTo>
                <a:lnTo>
                  <a:pt x="2334461" y="14317"/>
                </a:lnTo>
                <a:lnTo>
                  <a:pt x="0" y="127425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5" name="object 1465"/>
          <p:cNvSpPr/>
          <p:nvPr/>
        </p:nvSpPr>
        <p:spPr>
          <a:xfrm>
            <a:off x="4944621" y="2391833"/>
            <a:ext cx="318238" cy="172785"/>
          </a:xfrm>
          <a:custGeom>
            <a:avLst/>
            <a:gdLst/>
            <a:ahLst/>
            <a:cxnLst/>
            <a:rect l="l" t="t" r="r" b="b"/>
            <a:pathLst>
              <a:path w="700123" h="380128">
                <a:moveTo>
                  <a:pt x="0" y="365811"/>
                </a:moveTo>
                <a:lnTo>
                  <a:pt x="7158" y="380128"/>
                </a:lnTo>
                <a:lnTo>
                  <a:pt x="700123" y="0"/>
                </a:lnTo>
                <a:lnTo>
                  <a:pt x="0" y="36581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6" name="object 1466"/>
          <p:cNvSpPr/>
          <p:nvPr/>
        </p:nvSpPr>
        <p:spPr>
          <a:xfrm>
            <a:off x="4947876" y="2391833"/>
            <a:ext cx="318238" cy="172785"/>
          </a:xfrm>
          <a:custGeom>
            <a:avLst/>
            <a:gdLst/>
            <a:ahLst/>
            <a:cxnLst/>
            <a:rect l="l" t="t" r="r" b="b"/>
            <a:pathLst>
              <a:path w="700123" h="380128">
                <a:moveTo>
                  <a:pt x="0" y="380128"/>
                </a:moveTo>
                <a:lnTo>
                  <a:pt x="692965" y="0"/>
                </a:lnTo>
                <a:lnTo>
                  <a:pt x="700123" y="14317"/>
                </a:lnTo>
                <a:lnTo>
                  <a:pt x="0" y="38012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7" name="object 1467"/>
          <p:cNvSpPr/>
          <p:nvPr/>
        </p:nvSpPr>
        <p:spPr>
          <a:xfrm>
            <a:off x="5262859" y="1907317"/>
            <a:ext cx="884103" cy="491024"/>
          </a:xfrm>
          <a:custGeom>
            <a:avLst/>
            <a:gdLst/>
            <a:ahLst/>
            <a:cxnLst/>
            <a:rect l="l" t="t" r="r" b="b"/>
            <a:pathLst>
              <a:path w="1945026" h="1080252">
                <a:moveTo>
                  <a:pt x="0" y="1065934"/>
                </a:moveTo>
                <a:lnTo>
                  <a:pt x="7158" y="1080252"/>
                </a:lnTo>
                <a:lnTo>
                  <a:pt x="1945026" y="0"/>
                </a:lnTo>
                <a:lnTo>
                  <a:pt x="0" y="106593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8" name="object 1468"/>
          <p:cNvSpPr/>
          <p:nvPr/>
        </p:nvSpPr>
        <p:spPr>
          <a:xfrm>
            <a:off x="5266113" y="1907317"/>
            <a:ext cx="884103" cy="491024"/>
          </a:xfrm>
          <a:custGeom>
            <a:avLst/>
            <a:gdLst/>
            <a:ahLst/>
            <a:cxnLst/>
            <a:rect l="l" t="t" r="r" b="b"/>
            <a:pathLst>
              <a:path w="1945026" h="1080252">
                <a:moveTo>
                  <a:pt x="0" y="1080252"/>
                </a:moveTo>
                <a:lnTo>
                  <a:pt x="1937868" y="0"/>
                </a:lnTo>
                <a:lnTo>
                  <a:pt x="1945026" y="14317"/>
                </a:lnTo>
                <a:lnTo>
                  <a:pt x="0" y="108025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69" name="object 1469"/>
          <p:cNvSpPr/>
          <p:nvPr/>
        </p:nvSpPr>
        <p:spPr>
          <a:xfrm>
            <a:off x="6146963" y="1433214"/>
            <a:ext cx="1096587" cy="480611"/>
          </a:xfrm>
          <a:custGeom>
            <a:avLst/>
            <a:gdLst/>
            <a:ahLst/>
            <a:cxnLst/>
            <a:rect l="l" t="t" r="r" b="b"/>
            <a:pathLst>
              <a:path w="2412492" h="1057344">
                <a:moveTo>
                  <a:pt x="0" y="1043026"/>
                </a:moveTo>
                <a:lnTo>
                  <a:pt x="7158" y="1057344"/>
                </a:lnTo>
                <a:lnTo>
                  <a:pt x="2412491" y="0"/>
                </a:lnTo>
                <a:lnTo>
                  <a:pt x="0" y="1043026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0" name="object 1470"/>
          <p:cNvSpPr/>
          <p:nvPr/>
        </p:nvSpPr>
        <p:spPr>
          <a:xfrm>
            <a:off x="6150216" y="1433214"/>
            <a:ext cx="1096262" cy="480611"/>
          </a:xfrm>
          <a:custGeom>
            <a:avLst/>
            <a:gdLst/>
            <a:ahLst/>
            <a:cxnLst/>
            <a:rect l="l" t="t" r="r" b="b"/>
            <a:pathLst>
              <a:path w="2411776" h="1057344">
                <a:moveTo>
                  <a:pt x="0" y="1057344"/>
                </a:moveTo>
                <a:lnTo>
                  <a:pt x="2405333" y="0"/>
                </a:lnTo>
                <a:lnTo>
                  <a:pt x="2411776" y="14317"/>
                </a:lnTo>
                <a:lnTo>
                  <a:pt x="0" y="105734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1" name="object 1471"/>
          <p:cNvSpPr/>
          <p:nvPr/>
        </p:nvSpPr>
        <p:spPr>
          <a:xfrm>
            <a:off x="7243550" y="1178754"/>
            <a:ext cx="565540" cy="260968"/>
          </a:xfrm>
          <a:custGeom>
            <a:avLst/>
            <a:gdLst/>
            <a:ahLst/>
            <a:cxnLst/>
            <a:rect l="l" t="t" r="r" b="b"/>
            <a:pathLst>
              <a:path w="1244187" h="574130">
                <a:moveTo>
                  <a:pt x="0" y="559812"/>
                </a:moveTo>
                <a:lnTo>
                  <a:pt x="6442" y="574130"/>
                </a:lnTo>
                <a:lnTo>
                  <a:pt x="1244187" y="0"/>
                </a:lnTo>
                <a:lnTo>
                  <a:pt x="0" y="559812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2" name="object 1472"/>
          <p:cNvSpPr/>
          <p:nvPr/>
        </p:nvSpPr>
        <p:spPr>
          <a:xfrm>
            <a:off x="7246479" y="1178754"/>
            <a:ext cx="566190" cy="260968"/>
          </a:xfrm>
          <a:custGeom>
            <a:avLst/>
            <a:gdLst/>
            <a:ahLst/>
            <a:cxnLst/>
            <a:rect l="l" t="t" r="r" b="b"/>
            <a:pathLst>
              <a:path w="1245619" h="574130">
                <a:moveTo>
                  <a:pt x="0" y="574130"/>
                </a:moveTo>
                <a:lnTo>
                  <a:pt x="1237744" y="0"/>
                </a:lnTo>
                <a:lnTo>
                  <a:pt x="1245619" y="13601"/>
                </a:lnTo>
                <a:lnTo>
                  <a:pt x="0" y="57413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3" name="object 1473"/>
          <p:cNvSpPr/>
          <p:nvPr/>
        </p:nvSpPr>
        <p:spPr>
          <a:xfrm>
            <a:off x="7809090" y="754436"/>
            <a:ext cx="671944" cy="430500"/>
          </a:xfrm>
          <a:custGeom>
            <a:avLst/>
            <a:gdLst/>
            <a:ahLst/>
            <a:cxnLst/>
            <a:rect l="l" t="t" r="r" b="b"/>
            <a:pathLst>
              <a:path w="1478277" h="947099">
                <a:moveTo>
                  <a:pt x="0" y="933498"/>
                </a:moveTo>
                <a:lnTo>
                  <a:pt x="7874" y="947099"/>
                </a:lnTo>
                <a:lnTo>
                  <a:pt x="1478277" y="0"/>
                </a:lnTo>
                <a:lnTo>
                  <a:pt x="0" y="93349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4" name="object 1474"/>
          <p:cNvSpPr/>
          <p:nvPr/>
        </p:nvSpPr>
        <p:spPr>
          <a:xfrm>
            <a:off x="7812669" y="754436"/>
            <a:ext cx="671944" cy="430500"/>
          </a:xfrm>
          <a:custGeom>
            <a:avLst/>
            <a:gdLst/>
            <a:ahLst/>
            <a:cxnLst/>
            <a:rect l="l" t="t" r="r" b="b"/>
            <a:pathLst>
              <a:path w="1478277" h="947099">
                <a:moveTo>
                  <a:pt x="0" y="947099"/>
                </a:moveTo>
                <a:lnTo>
                  <a:pt x="1470403" y="0"/>
                </a:lnTo>
                <a:lnTo>
                  <a:pt x="1478277" y="13601"/>
                </a:lnTo>
                <a:lnTo>
                  <a:pt x="0" y="947099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5" name="object 1475"/>
          <p:cNvSpPr/>
          <p:nvPr/>
        </p:nvSpPr>
        <p:spPr>
          <a:xfrm>
            <a:off x="666955" y="4279460"/>
            <a:ext cx="86230" cy="11389"/>
          </a:xfrm>
          <a:custGeom>
            <a:avLst/>
            <a:gdLst/>
            <a:ahLst/>
            <a:cxnLst/>
            <a:rect l="l" t="t" r="r" b="b"/>
            <a:pathLst>
              <a:path w="189706" h="25055">
                <a:moveTo>
                  <a:pt x="188990" y="0"/>
                </a:moveTo>
                <a:lnTo>
                  <a:pt x="0" y="9306"/>
                </a:lnTo>
                <a:lnTo>
                  <a:pt x="715" y="25055"/>
                </a:lnTo>
                <a:lnTo>
                  <a:pt x="189706" y="15033"/>
                </a:lnTo>
                <a:lnTo>
                  <a:pt x="188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6" name="object 1476"/>
          <p:cNvSpPr/>
          <p:nvPr/>
        </p:nvSpPr>
        <p:spPr>
          <a:xfrm>
            <a:off x="666955" y="4279460"/>
            <a:ext cx="85905" cy="11389"/>
          </a:xfrm>
          <a:custGeom>
            <a:avLst/>
            <a:gdLst/>
            <a:ahLst/>
            <a:cxnLst/>
            <a:rect l="l" t="t" r="r" b="b"/>
            <a:pathLst>
              <a:path w="188990" h="25055">
                <a:moveTo>
                  <a:pt x="0" y="9306"/>
                </a:moveTo>
                <a:lnTo>
                  <a:pt x="715" y="25055"/>
                </a:lnTo>
                <a:lnTo>
                  <a:pt x="188990" y="0"/>
                </a:lnTo>
                <a:lnTo>
                  <a:pt x="0" y="93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7" name="object 1477"/>
          <p:cNvSpPr/>
          <p:nvPr/>
        </p:nvSpPr>
        <p:spPr>
          <a:xfrm>
            <a:off x="667280" y="4279460"/>
            <a:ext cx="85905" cy="11389"/>
          </a:xfrm>
          <a:custGeom>
            <a:avLst/>
            <a:gdLst/>
            <a:ahLst/>
            <a:cxnLst/>
            <a:rect l="l" t="t" r="r" b="b"/>
            <a:pathLst>
              <a:path w="188990" h="25055">
                <a:moveTo>
                  <a:pt x="0" y="25055"/>
                </a:moveTo>
                <a:lnTo>
                  <a:pt x="188274" y="0"/>
                </a:lnTo>
                <a:lnTo>
                  <a:pt x="188990" y="15033"/>
                </a:lnTo>
                <a:lnTo>
                  <a:pt x="0" y="2505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8" name="object 1478"/>
          <p:cNvSpPr/>
          <p:nvPr/>
        </p:nvSpPr>
        <p:spPr>
          <a:xfrm>
            <a:off x="816963" y="4269373"/>
            <a:ext cx="128531" cy="13666"/>
          </a:xfrm>
          <a:custGeom>
            <a:avLst/>
            <a:gdLst/>
            <a:ahLst/>
            <a:cxnLst/>
            <a:rect l="l" t="t" r="r" b="b"/>
            <a:pathLst>
              <a:path w="282769" h="30066">
                <a:moveTo>
                  <a:pt x="282053" y="0"/>
                </a:moveTo>
                <a:lnTo>
                  <a:pt x="0" y="14317"/>
                </a:lnTo>
                <a:lnTo>
                  <a:pt x="715" y="30066"/>
                </a:lnTo>
                <a:lnTo>
                  <a:pt x="282769" y="15033"/>
                </a:lnTo>
                <a:lnTo>
                  <a:pt x="282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79" name="object 1479"/>
          <p:cNvSpPr/>
          <p:nvPr/>
        </p:nvSpPr>
        <p:spPr>
          <a:xfrm>
            <a:off x="816963" y="4269373"/>
            <a:ext cx="128206" cy="13666"/>
          </a:xfrm>
          <a:custGeom>
            <a:avLst/>
            <a:gdLst/>
            <a:ahLst/>
            <a:cxnLst/>
            <a:rect l="l" t="t" r="r" b="b"/>
            <a:pathLst>
              <a:path w="282053" h="30066">
                <a:moveTo>
                  <a:pt x="0" y="14317"/>
                </a:moveTo>
                <a:lnTo>
                  <a:pt x="715" y="30066"/>
                </a:lnTo>
                <a:lnTo>
                  <a:pt x="282053" y="0"/>
                </a:lnTo>
                <a:lnTo>
                  <a:pt x="0" y="1431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0" name="object 1480"/>
          <p:cNvSpPr/>
          <p:nvPr/>
        </p:nvSpPr>
        <p:spPr>
          <a:xfrm>
            <a:off x="817288" y="4269373"/>
            <a:ext cx="128206" cy="13666"/>
          </a:xfrm>
          <a:custGeom>
            <a:avLst/>
            <a:gdLst/>
            <a:ahLst/>
            <a:cxnLst/>
            <a:rect l="l" t="t" r="r" b="b"/>
            <a:pathLst>
              <a:path w="282053" h="30066">
                <a:moveTo>
                  <a:pt x="0" y="30066"/>
                </a:moveTo>
                <a:lnTo>
                  <a:pt x="281338" y="0"/>
                </a:lnTo>
                <a:lnTo>
                  <a:pt x="282053" y="15033"/>
                </a:lnTo>
                <a:lnTo>
                  <a:pt x="0" y="3006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1" name="object 1481"/>
          <p:cNvSpPr/>
          <p:nvPr/>
        </p:nvSpPr>
        <p:spPr>
          <a:xfrm>
            <a:off x="1009272" y="4259286"/>
            <a:ext cx="128857" cy="13666"/>
          </a:xfrm>
          <a:custGeom>
            <a:avLst/>
            <a:gdLst/>
            <a:ahLst/>
            <a:cxnLst/>
            <a:rect l="l" t="t" r="r" b="b"/>
            <a:pathLst>
              <a:path w="283485" h="30066">
                <a:moveTo>
                  <a:pt x="282053" y="0"/>
                </a:moveTo>
                <a:lnTo>
                  <a:pt x="0" y="14317"/>
                </a:lnTo>
                <a:lnTo>
                  <a:pt x="715" y="30066"/>
                </a:lnTo>
                <a:lnTo>
                  <a:pt x="283485" y="15749"/>
                </a:lnTo>
                <a:lnTo>
                  <a:pt x="282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2" name="object 1482"/>
          <p:cNvSpPr/>
          <p:nvPr/>
        </p:nvSpPr>
        <p:spPr>
          <a:xfrm>
            <a:off x="1009272" y="4259286"/>
            <a:ext cx="128206" cy="13666"/>
          </a:xfrm>
          <a:custGeom>
            <a:avLst/>
            <a:gdLst/>
            <a:ahLst/>
            <a:cxnLst/>
            <a:rect l="l" t="t" r="r" b="b"/>
            <a:pathLst>
              <a:path w="282053" h="30066">
                <a:moveTo>
                  <a:pt x="0" y="14317"/>
                </a:moveTo>
                <a:lnTo>
                  <a:pt x="715" y="30066"/>
                </a:lnTo>
                <a:lnTo>
                  <a:pt x="282053" y="0"/>
                </a:lnTo>
                <a:lnTo>
                  <a:pt x="0" y="1431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3" name="object 1483"/>
          <p:cNvSpPr/>
          <p:nvPr/>
        </p:nvSpPr>
        <p:spPr>
          <a:xfrm>
            <a:off x="1009598" y="4259286"/>
            <a:ext cx="128531" cy="13666"/>
          </a:xfrm>
          <a:custGeom>
            <a:avLst/>
            <a:gdLst/>
            <a:ahLst/>
            <a:cxnLst/>
            <a:rect l="l" t="t" r="r" b="b"/>
            <a:pathLst>
              <a:path w="282769" h="30066">
                <a:moveTo>
                  <a:pt x="0" y="30066"/>
                </a:moveTo>
                <a:lnTo>
                  <a:pt x="281338" y="0"/>
                </a:lnTo>
                <a:lnTo>
                  <a:pt x="282769" y="15749"/>
                </a:lnTo>
                <a:lnTo>
                  <a:pt x="0" y="3006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4" name="object 1484"/>
          <p:cNvSpPr/>
          <p:nvPr/>
        </p:nvSpPr>
        <p:spPr>
          <a:xfrm>
            <a:off x="1201908" y="4249198"/>
            <a:ext cx="128531" cy="13666"/>
          </a:xfrm>
          <a:custGeom>
            <a:avLst/>
            <a:gdLst/>
            <a:ahLst/>
            <a:cxnLst/>
            <a:rect l="l" t="t" r="r" b="b"/>
            <a:pathLst>
              <a:path w="282769" h="30066">
                <a:moveTo>
                  <a:pt x="282053" y="0"/>
                </a:moveTo>
                <a:lnTo>
                  <a:pt x="0" y="15033"/>
                </a:lnTo>
                <a:lnTo>
                  <a:pt x="715" y="30066"/>
                </a:lnTo>
                <a:lnTo>
                  <a:pt x="282769" y="15749"/>
                </a:lnTo>
                <a:lnTo>
                  <a:pt x="282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5" name="object 1485"/>
          <p:cNvSpPr/>
          <p:nvPr/>
        </p:nvSpPr>
        <p:spPr>
          <a:xfrm>
            <a:off x="1201907" y="4249198"/>
            <a:ext cx="128206" cy="13666"/>
          </a:xfrm>
          <a:custGeom>
            <a:avLst/>
            <a:gdLst/>
            <a:ahLst/>
            <a:cxnLst/>
            <a:rect l="l" t="t" r="r" b="b"/>
            <a:pathLst>
              <a:path w="282053" h="30066">
                <a:moveTo>
                  <a:pt x="0" y="15033"/>
                </a:moveTo>
                <a:lnTo>
                  <a:pt x="715" y="30066"/>
                </a:lnTo>
                <a:lnTo>
                  <a:pt x="282053" y="0"/>
                </a:lnTo>
                <a:lnTo>
                  <a:pt x="0" y="150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6" name="object 1486"/>
          <p:cNvSpPr/>
          <p:nvPr/>
        </p:nvSpPr>
        <p:spPr>
          <a:xfrm>
            <a:off x="1202233" y="4249198"/>
            <a:ext cx="128206" cy="13666"/>
          </a:xfrm>
          <a:custGeom>
            <a:avLst/>
            <a:gdLst/>
            <a:ahLst/>
            <a:cxnLst/>
            <a:rect l="l" t="t" r="r" b="b"/>
            <a:pathLst>
              <a:path w="282053" h="30066">
                <a:moveTo>
                  <a:pt x="0" y="30066"/>
                </a:moveTo>
                <a:lnTo>
                  <a:pt x="281338" y="0"/>
                </a:lnTo>
                <a:lnTo>
                  <a:pt x="282053" y="15749"/>
                </a:lnTo>
                <a:lnTo>
                  <a:pt x="0" y="3006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7" name="object 1487"/>
          <p:cNvSpPr/>
          <p:nvPr/>
        </p:nvSpPr>
        <p:spPr>
          <a:xfrm>
            <a:off x="1394217" y="4241389"/>
            <a:ext cx="86230" cy="11389"/>
          </a:xfrm>
          <a:custGeom>
            <a:avLst/>
            <a:gdLst/>
            <a:ahLst/>
            <a:cxnLst/>
            <a:rect l="l" t="t" r="r" b="b"/>
            <a:pathLst>
              <a:path w="189706" h="25055">
                <a:moveTo>
                  <a:pt x="188990" y="0"/>
                </a:moveTo>
                <a:lnTo>
                  <a:pt x="0" y="10022"/>
                </a:lnTo>
                <a:lnTo>
                  <a:pt x="715" y="25055"/>
                </a:lnTo>
                <a:lnTo>
                  <a:pt x="189706" y="15749"/>
                </a:lnTo>
                <a:lnTo>
                  <a:pt x="188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8" name="object 1488"/>
          <p:cNvSpPr/>
          <p:nvPr/>
        </p:nvSpPr>
        <p:spPr>
          <a:xfrm>
            <a:off x="1394217" y="4241389"/>
            <a:ext cx="85905" cy="11389"/>
          </a:xfrm>
          <a:custGeom>
            <a:avLst/>
            <a:gdLst/>
            <a:ahLst/>
            <a:cxnLst/>
            <a:rect l="l" t="t" r="r" b="b"/>
            <a:pathLst>
              <a:path w="188990" h="25055">
                <a:moveTo>
                  <a:pt x="0" y="10022"/>
                </a:moveTo>
                <a:lnTo>
                  <a:pt x="715" y="25055"/>
                </a:lnTo>
                <a:lnTo>
                  <a:pt x="188990" y="0"/>
                </a:lnTo>
                <a:lnTo>
                  <a:pt x="0" y="100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89" name="object 1489"/>
          <p:cNvSpPr/>
          <p:nvPr/>
        </p:nvSpPr>
        <p:spPr>
          <a:xfrm>
            <a:off x="1394542" y="4241389"/>
            <a:ext cx="85905" cy="11389"/>
          </a:xfrm>
          <a:custGeom>
            <a:avLst/>
            <a:gdLst/>
            <a:ahLst/>
            <a:cxnLst/>
            <a:rect l="l" t="t" r="r" b="b"/>
            <a:pathLst>
              <a:path w="188990" h="25055">
                <a:moveTo>
                  <a:pt x="0" y="25055"/>
                </a:moveTo>
                <a:lnTo>
                  <a:pt x="188274" y="0"/>
                </a:lnTo>
                <a:lnTo>
                  <a:pt x="188990" y="15749"/>
                </a:lnTo>
                <a:lnTo>
                  <a:pt x="0" y="2505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0" name="object 1490"/>
          <p:cNvSpPr/>
          <p:nvPr/>
        </p:nvSpPr>
        <p:spPr>
          <a:xfrm>
            <a:off x="1480122" y="4241389"/>
            <a:ext cx="325" cy="7159"/>
          </a:xfrm>
          <a:custGeom>
            <a:avLst/>
            <a:gdLst/>
            <a:ahLst/>
            <a:cxnLst/>
            <a:rect l="l" t="t" r="r" b="b"/>
            <a:pathLst>
              <a:path w="715" h="15749">
                <a:moveTo>
                  <a:pt x="0" y="0"/>
                </a:moveTo>
                <a:lnTo>
                  <a:pt x="715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1" name="object 1491"/>
          <p:cNvSpPr/>
          <p:nvPr/>
        </p:nvSpPr>
        <p:spPr>
          <a:xfrm>
            <a:off x="1480122" y="4234555"/>
            <a:ext cx="119746" cy="13992"/>
          </a:xfrm>
          <a:custGeom>
            <a:avLst/>
            <a:gdLst/>
            <a:ahLst/>
            <a:cxnLst/>
            <a:rect l="l" t="t" r="r" b="b"/>
            <a:pathLst>
              <a:path w="263441" h="30782">
                <a:moveTo>
                  <a:pt x="262725" y="0"/>
                </a:moveTo>
                <a:lnTo>
                  <a:pt x="0" y="15033"/>
                </a:lnTo>
                <a:lnTo>
                  <a:pt x="715" y="30782"/>
                </a:lnTo>
                <a:lnTo>
                  <a:pt x="263441" y="15749"/>
                </a:lnTo>
                <a:lnTo>
                  <a:pt x="262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2" name="object 1492"/>
          <p:cNvSpPr/>
          <p:nvPr/>
        </p:nvSpPr>
        <p:spPr>
          <a:xfrm>
            <a:off x="1480122" y="4234555"/>
            <a:ext cx="119420" cy="13992"/>
          </a:xfrm>
          <a:custGeom>
            <a:avLst/>
            <a:gdLst/>
            <a:ahLst/>
            <a:cxnLst/>
            <a:rect l="l" t="t" r="r" b="b"/>
            <a:pathLst>
              <a:path w="262725" h="30782">
                <a:moveTo>
                  <a:pt x="0" y="15033"/>
                </a:moveTo>
                <a:lnTo>
                  <a:pt x="715" y="30782"/>
                </a:lnTo>
                <a:lnTo>
                  <a:pt x="262725" y="0"/>
                </a:lnTo>
                <a:lnTo>
                  <a:pt x="0" y="150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3" name="object 1493"/>
          <p:cNvSpPr/>
          <p:nvPr/>
        </p:nvSpPr>
        <p:spPr>
          <a:xfrm>
            <a:off x="1480447" y="4234555"/>
            <a:ext cx="119420" cy="13992"/>
          </a:xfrm>
          <a:custGeom>
            <a:avLst/>
            <a:gdLst/>
            <a:ahLst/>
            <a:cxnLst/>
            <a:rect l="l" t="t" r="r" b="b"/>
            <a:pathLst>
              <a:path w="262725" h="30782">
                <a:moveTo>
                  <a:pt x="0" y="30782"/>
                </a:moveTo>
                <a:lnTo>
                  <a:pt x="262009" y="0"/>
                </a:lnTo>
                <a:lnTo>
                  <a:pt x="262725" y="15749"/>
                </a:lnTo>
                <a:lnTo>
                  <a:pt x="0" y="3078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4" name="object 1494"/>
          <p:cNvSpPr/>
          <p:nvPr/>
        </p:nvSpPr>
        <p:spPr>
          <a:xfrm>
            <a:off x="1663646" y="4223492"/>
            <a:ext cx="128531" cy="14317"/>
          </a:xfrm>
          <a:custGeom>
            <a:avLst/>
            <a:gdLst/>
            <a:ahLst/>
            <a:cxnLst/>
            <a:rect l="l" t="t" r="r" b="b"/>
            <a:pathLst>
              <a:path w="282769" h="31498">
                <a:moveTo>
                  <a:pt x="282053" y="0"/>
                </a:moveTo>
                <a:lnTo>
                  <a:pt x="0" y="16465"/>
                </a:lnTo>
                <a:lnTo>
                  <a:pt x="715" y="31498"/>
                </a:lnTo>
                <a:lnTo>
                  <a:pt x="282769" y="15749"/>
                </a:lnTo>
                <a:lnTo>
                  <a:pt x="282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5" name="object 1495"/>
          <p:cNvSpPr/>
          <p:nvPr/>
        </p:nvSpPr>
        <p:spPr>
          <a:xfrm>
            <a:off x="1663646" y="4223492"/>
            <a:ext cx="128206" cy="14317"/>
          </a:xfrm>
          <a:custGeom>
            <a:avLst/>
            <a:gdLst/>
            <a:ahLst/>
            <a:cxnLst/>
            <a:rect l="l" t="t" r="r" b="b"/>
            <a:pathLst>
              <a:path w="282053" h="31498">
                <a:moveTo>
                  <a:pt x="0" y="16465"/>
                </a:moveTo>
                <a:lnTo>
                  <a:pt x="715" y="31498"/>
                </a:lnTo>
                <a:lnTo>
                  <a:pt x="282053" y="0"/>
                </a:lnTo>
                <a:lnTo>
                  <a:pt x="0" y="1646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6" name="object 1496"/>
          <p:cNvSpPr/>
          <p:nvPr/>
        </p:nvSpPr>
        <p:spPr>
          <a:xfrm>
            <a:off x="1663971" y="4223492"/>
            <a:ext cx="128206" cy="14317"/>
          </a:xfrm>
          <a:custGeom>
            <a:avLst/>
            <a:gdLst/>
            <a:ahLst/>
            <a:cxnLst/>
            <a:rect l="l" t="t" r="r" b="b"/>
            <a:pathLst>
              <a:path w="282053" h="31498">
                <a:moveTo>
                  <a:pt x="0" y="31498"/>
                </a:moveTo>
                <a:lnTo>
                  <a:pt x="281338" y="0"/>
                </a:lnTo>
                <a:lnTo>
                  <a:pt x="282053" y="15749"/>
                </a:lnTo>
                <a:lnTo>
                  <a:pt x="0" y="314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7" name="object 1497"/>
          <p:cNvSpPr/>
          <p:nvPr/>
        </p:nvSpPr>
        <p:spPr>
          <a:xfrm>
            <a:off x="1855955" y="4213079"/>
            <a:ext cx="119746" cy="13992"/>
          </a:xfrm>
          <a:custGeom>
            <a:avLst/>
            <a:gdLst/>
            <a:ahLst/>
            <a:cxnLst/>
            <a:rect l="l" t="t" r="r" b="b"/>
            <a:pathLst>
              <a:path w="263441" h="30782">
                <a:moveTo>
                  <a:pt x="262725" y="0"/>
                </a:moveTo>
                <a:lnTo>
                  <a:pt x="0" y="15033"/>
                </a:lnTo>
                <a:lnTo>
                  <a:pt x="715" y="30782"/>
                </a:lnTo>
                <a:lnTo>
                  <a:pt x="263441" y="15749"/>
                </a:lnTo>
                <a:lnTo>
                  <a:pt x="262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8" name="object 1498"/>
          <p:cNvSpPr/>
          <p:nvPr/>
        </p:nvSpPr>
        <p:spPr>
          <a:xfrm>
            <a:off x="1855955" y="4213079"/>
            <a:ext cx="119420" cy="13992"/>
          </a:xfrm>
          <a:custGeom>
            <a:avLst/>
            <a:gdLst/>
            <a:ahLst/>
            <a:cxnLst/>
            <a:rect l="l" t="t" r="r" b="b"/>
            <a:pathLst>
              <a:path w="262725" h="30782">
                <a:moveTo>
                  <a:pt x="0" y="15033"/>
                </a:moveTo>
                <a:lnTo>
                  <a:pt x="715" y="30782"/>
                </a:lnTo>
                <a:lnTo>
                  <a:pt x="262725" y="0"/>
                </a:lnTo>
                <a:lnTo>
                  <a:pt x="0" y="150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499" name="object 1499"/>
          <p:cNvSpPr/>
          <p:nvPr/>
        </p:nvSpPr>
        <p:spPr>
          <a:xfrm>
            <a:off x="1856280" y="4213079"/>
            <a:ext cx="119420" cy="13992"/>
          </a:xfrm>
          <a:custGeom>
            <a:avLst/>
            <a:gdLst/>
            <a:ahLst/>
            <a:cxnLst/>
            <a:rect l="l" t="t" r="r" b="b"/>
            <a:pathLst>
              <a:path w="262725" h="30782">
                <a:moveTo>
                  <a:pt x="0" y="30782"/>
                </a:moveTo>
                <a:lnTo>
                  <a:pt x="262009" y="0"/>
                </a:lnTo>
                <a:lnTo>
                  <a:pt x="262725" y="15749"/>
                </a:lnTo>
                <a:lnTo>
                  <a:pt x="0" y="3078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0" name="object 1500"/>
          <p:cNvSpPr/>
          <p:nvPr/>
        </p:nvSpPr>
        <p:spPr>
          <a:xfrm>
            <a:off x="1975376" y="4213079"/>
            <a:ext cx="325" cy="7159"/>
          </a:xfrm>
          <a:custGeom>
            <a:avLst/>
            <a:gdLst/>
            <a:ahLst/>
            <a:cxnLst/>
            <a:rect l="l" t="t" r="r" b="b"/>
            <a:pathLst>
              <a:path w="715" h="15749">
                <a:moveTo>
                  <a:pt x="0" y="0"/>
                </a:moveTo>
                <a:lnTo>
                  <a:pt x="715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1" name="object 1501"/>
          <p:cNvSpPr/>
          <p:nvPr/>
        </p:nvSpPr>
        <p:spPr>
          <a:xfrm>
            <a:off x="1975376" y="4208524"/>
            <a:ext cx="101849" cy="11714"/>
          </a:xfrm>
          <a:custGeom>
            <a:avLst/>
            <a:gdLst/>
            <a:ahLst/>
            <a:cxnLst/>
            <a:rect l="l" t="t" r="r" b="b"/>
            <a:pathLst>
              <a:path w="224068" h="25771">
                <a:moveTo>
                  <a:pt x="223352" y="0"/>
                </a:moveTo>
                <a:lnTo>
                  <a:pt x="0" y="10022"/>
                </a:lnTo>
                <a:lnTo>
                  <a:pt x="715" y="25771"/>
                </a:lnTo>
                <a:lnTo>
                  <a:pt x="224068" y="15033"/>
                </a:lnTo>
                <a:lnTo>
                  <a:pt x="2233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2" name="object 1502"/>
          <p:cNvSpPr/>
          <p:nvPr/>
        </p:nvSpPr>
        <p:spPr>
          <a:xfrm>
            <a:off x="1975375" y="4208524"/>
            <a:ext cx="101524" cy="11714"/>
          </a:xfrm>
          <a:custGeom>
            <a:avLst/>
            <a:gdLst/>
            <a:ahLst/>
            <a:cxnLst/>
            <a:rect l="l" t="t" r="r" b="b"/>
            <a:pathLst>
              <a:path w="223352" h="25771">
                <a:moveTo>
                  <a:pt x="0" y="10022"/>
                </a:moveTo>
                <a:lnTo>
                  <a:pt x="715" y="25771"/>
                </a:lnTo>
                <a:lnTo>
                  <a:pt x="223352" y="0"/>
                </a:lnTo>
                <a:lnTo>
                  <a:pt x="0" y="100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3" name="object 1503"/>
          <p:cNvSpPr/>
          <p:nvPr/>
        </p:nvSpPr>
        <p:spPr>
          <a:xfrm>
            <a:off x="1975701" y="4208524"/>
            <a:ext cx="101524" cy="11714"/>
          </a:xfrm>
          <a:custGeom>
            <a:avLst/>
            <a:gdLst/>
            <a:ahLst/>
            <a:cxnLst/>
            <a:rect l="l" t="t" r="r" b="b"/>
            <a:pathLst>
              <a:path w="223352" h="25771">
                <a:moveTo>
                  <a:pt x="0" y="25771"/>
                </a:moveTo>
                <a:lnTo>
                  <a:pt x="222636" y="0"/>
                </a:lnTo>
                <a:lnTo>
                  <a:pt x="223352" y="15033"/>
                </a:lnTo>
                <a:lnTo>
                  <a:pt x="0" y="257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4" name="object 1504"/>
          <p:cNvSpPr/>
          <p:nvPr/>
        </p:nvSpPr>
        <p:spPr>
          <a:xfrm>
            <a:off x="2141002" y="4199413"/>
            <a:ext cx="128857" cy="13015"/>
          </a:xfrm>
          <a:custGeom>
            <a:avLst/>
            <a:gdLst/>
            <a:ahLst/>
            <a:cxnLst/>
            <a:rect l="l" t="t" r="r" b="b"/>
            <a:pathLst>
              <a:path w="283485" h="28634">
                <a:moveTo>
                  <a:pt x="282769" y="0"/>
                </a:moveTo>
                <a:lnTo>
                  <a:pt x="0" y="12885"/>
                </a:lnTo>
                <a:lnTo>
                  <a:pt x="715" y="28634"/>
                </a:lnTo>
                <a:lnTo>
                  <a:pt x="283485" y="15749"/>
                </a:lnTo>
                <a:lnTo>
                  <a:pt x="2827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5" name="object 1505"/>
          <p:cNvSpPr/>
          <p:nvPr/>
        </p:nvSpPr>
        <p:spPr>
          <a:xfrm>
            <a:off x="2141003" y="4199413"/>
            <a:ext cx="128531" cy="13015"/>
          </a:xfrm>
          <a:custGeom>
            <a:avLst/>
            <a:gdLst/>
            <a:ahLst/>
            <a:cxnLst/>
            <a:rect l="l" t="t" r="r" b="b"/>
            <a:pathLst>
              <a:path w="282769" h="28634">
                <a:moveTo>
                  <a:pt x="0" y="12885"/>
                </a:moveTo>
                <a:lnTo>
                  <a:pt x="715" y="28634"/>
                </a:lnTo>
                <a:lnTo>
                  <a:pt x="282769" y="0"/>
                </a:lnTo>
                <a:lnTo>
                  <a:pt x="0" y="1288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6" name="object 1506"/>
          <p:cNvSpPr/>
          <p:nvPr/>
        </p:nvSpPr>
        <p:spPr>
          <a:xfrm>
            <a:off x="2141328" y="4199413"/>
            <a:ext cx="128531" cy="13015"/>
          </a:xfrm>
          <a:custGeom>
            <a:avLst/>
            <a:gdLst/>
            <a:ahLst/>
            <a:cxnLst/>
            <a:rect l="l" t="t" r="r" b="b"/>
            <a:pathLst>
              <a:path w="282769" h="28634">
                <a:moveTo>
                  <a:pt x="0" y="28634"/>
                </a:moveTo>
                <a:lnTo>
                  <a:pt x="282053" y="0"/>
                </a:lnTo>
                <a:lnTo>
                  <a:pt x="282769" y="15749"/>
                </a:lnTo>
                <a:lnTo>
                  <a:pt x="0" y="2863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7" name="object 1507"/>
          <p:cNvSpPr/>
          <p:nvPr/>
        </p:nvSpPr>
        <p:spPr>
          <a:xfrm>
            <a:off x="2333637" y="4191929"/>
            <a:ext cx="101849" cy="11714"/>
          </a:xfrm>
          <a:custGeom>
            <a:avLst/>
            <a:gdLst/>
            <a:ahLst/>
            <a:cxnLst/>
            <a:rect l="l" t="t" r="r" b="b"/>
            <a:pathLst>
              <a:path w="224068" h="25771">
                <a:moveTo>
                  <a:pt x="223352" y="0"/>
                </a:moveTo>
                <a:lnTo>
                  <a:pt x="0" y="10022"/>
                </a:lnTo>
                <a:lnTo>
                  <a:pt x="715" y="25771"/>
                </a:lnTo>
                <a:lnTo>
                  <a:pt x="224068" y="15033"/>
                </a:lnTo>
                <a:lnTo>
                  <a:pt x="2233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8" name="object 1508"/>
          <p:cNvSpPr/>
          <p:nvPr/>
        </p:nvSpPr>
        <p:spPr>
          <a:xfrm>
            <a:off x="2333637" y="4191929"/>
            <a:ext cx="101524" cy="11714"/>
          </a:xfrm>
          <a:custGeom>
            <a:avLst/>
            <a:gdLst/>
            <a:ahLst/>
            <a:cxnLst/>
            <a:rect l="l" t="t" r="r" b="b"/>
            <a:pathLst>
              <a:path w="223352" h="25771">
                <a:moveTo>
                  <a:pt x="0" y="10022"/>
                </a:moveTo>
                <a:lnTo>
                  <a:pt x="715" y="25771"/>
                </a:lnTo>
                <a:lnTo>
                  <a:pt x="223352" y="0"/>
                </a:lnTo>
                <a:lnTo>
                  <a:pt x="0" y="100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09" name="object 1509"/>
          <p:cNvSpPr/>
          <p:nvPr/>
        </p:nvSpPr>
        <p:spPr>
          <a:xfrm>
            <a:off x="2333963" y="4191929"/>
            <a:ext cx="101524" cy="11714"/>
          </a:xfrm>
          <a:custGeom>
            <a:avLst/>
            <a:gdLst/>
            <a:ahLst/>
            <a:cxnLst/>
            <a:rect l="l" t="t" r="r" b="b"/>
            <a:pathLst>
              <a:path w="223352" h="25771">
                <a:moveTo>
                  <a:pt x="0" y="25771"/>
                </a:moveTo>
                <a:lnTo>
                  <a:pt x="222636" y="0"/>
                </a:lnTo>
                <a:lnTo>
                  <a:pt x="223352" y="15033"/>
                </a:lnTo>
                <a:lnTo>
                  <a:pt x="0" y="257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0" name="object 1510"/>
          <p:cNvSpPr/>
          <p:nvPr/>
        </p:nvSpPr>
        <p:spPr>
          <a:xfrm>
            <a:off x="2435161" y="4191929"/>
            <a:ext cx="325" cy="6833"/>
          </a:xfrm>
          <a:custGeom>
            <a:avLst/>
            <a:gdLst/>
            <a:ahLst/>
            <a:cxnLst/>
            <a:rect l="l" t="t" r="r" b="b"/>
            <a:pathLst>
              <a:path w="715" h="15033">
                <a:moveTo>
                  <a:pt x="0" y="0"/>
                </a:moveTo>
                <a:lnTo>
                  <a:pt x="715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1" name="object 1511"/>
          <p:cNvSpPr/>
          <p:nvPr/>
        </p:nvSpPr>
        <p:spPr>
          <a:xfrm>
            <a:off x="2434836" y="4181842"/>
            <a:ext cx="117794" cy="16920"/>
          </a:xfrm>
          <a:custGeom>
            <a:avLst/>
            <a:gdLst/>
            <a:ahLst/>
            <a:cxnLst/>
            <a:rect l="l" t="t" r="r" b="b"/>
            <a:pathLst>
              <a:path w="259146" h="37225">
                <a:moveTo>
                  <a:pt x="257714" y="0"/>
                </a:moveTo>
                <a:lnTo>
                  <a:pt x="0" y="22192"/>
                </a:lnTo>
                <a:lnTo>
                  <a:pt x="1431" y="37225"/>
                </a:lnTo>
                <a:lnTo>
                  <a:pt x="259146" y="15749"/>
                </a:lnTo>
                <a:lnTo>
                  <a:pt x="257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2" name="object 1512"/>
          <p:cNvSpPr/>
          <p:nvPr/>
        </p:nvSpPr>
        <p:spPr>
          <a:xfrm>
            <a:off x="2434836" y="4181842"/>
            <a:ext cx="117143" cy="16920"/>
          </a:xfrm>
          <a:custGeom>
            <a:avLst/>
            <a:gdLst/>
            <a:ahLst/>
            <a:cxnLst/>
            <a:rect l="l" t="t" r="r" b="b"/>
            <a:pathLst>
              <a:path w="257714" h="37225">
                <a:moveTo>
                  <a:pt x="0" y="22192"/>
                </a:moveTo>
                <a:lnTo>
                  <a:pt x="1431" y="37225"/>
                </a:lnTo>
                <a:lnTo>
                  <a:pt x="257714" y="0"/>
                </a:lnTo>
                <a:lnTo>
                  <a:pt x="0" y="2219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3" name="object 1513"/>
          <p:cNvSpPr/>
          <p:nvPr/>
        </p:nvSpPr>
        <p:spPr>
          <a:xfrm>
            <a:off x="2435486" y="4181842"/>
            <a:ext cx="117143" cy="16920"/>
          </a:xfrm>
          <a:custGeom>
            <a:avLst/>
            <a:gdLst/>
            <a:ahLst/>
            <a:cxnLst/>
            <a:rect l="l" t="t" r="r" b="b"/>
            <a:pathLst>
              <a:path w="257714" h="37225">
                <a:moveTo>
                  <a:pt x="0" y="37225"/>
                </a:moveTo>
                <a:lnTo>
                  <a:pt x="256282" y="0"/>
                </a:lnTo>
                <a:lnTo>
                  <a:pt x="257714" y="15749"/>
                </a:lnTo>
                <a:lnTo>
                  <a:pt x="0" y="372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4" name="object 1514"/>
          <p:cNvSpPr/>
          <p:nvPr/>
        </p:nvSpPr>
        <p:spPr>
          <a:xfrm>
            <a:off x="2616082" y="4165572"/>
            <a:ext cx="128531" cy="17897"/>
          </a:xfrm>
          <a:custGeom>
            <a:avLst/>
            <a:gdLst/>
            <a:ahLst/>
            <a:cxnLst/>
            <a:rect l="l" t="t" r="r" b="b"/>
            <a:pathLst>
              <a:path w="282769" h="39373">
                <a:moveTo>
                  <a:pt x="281338" y="0"/>
                </a:moveTo>
                <a:lnTo>
                  <a:pt x="0" y="23623"/>
                </a:lnTo>
                <a:lnTo>
                  <a:pt x="1431" y="39373"/>
                </a:lnTo>
                <a:lnTo>
                  <a:pt x="282769" y="15033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5" name="object 1515"/>
          <p:cNvSpPr/>
          <p:nvPr/>
        </p:nvSpPr>
        <p:spPr>
          <a:xfrm>
            <a:off x="2616082" y="4165572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23623"/>
                </a:moveTo>
                <a:lnTo>
                  <a:pt x="1431" y="39373"/>
                </a:lnTo>
                <a:lnTo>
                  <a:pt x="281338" y="0"/>
                </a:lnTo>
                <a:lnTo>
                  <a:pt x="0" y="236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6" name="object 1516"/>
          <p:cNvSpPr/>
          <p:nvPr/>
        </p:nvSpPr>
        <p:spPr>
          <a:xfrm>
            <a:off x="2616733" y="4165572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39373"/>
                </a:moveTo>
                <a:lnTo>
                  <a:pt x="279906" y="0"/>
                </a:lnTo>
                <a:lnTo>
                  <a:pt x="281338" y="15033"/>
                </a:lnTo>
                <a:lnTo>
                  <a:pt x="0" y="393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7" name="object 1517"/>
          <p:cNvSpPr/>
          <p:nvPr/>
        </p:nvSpPr>
        <p:spPr>
          <a:xfrm>
            <a:off x="2808066" y="4148976"/>
            <a:ext cx="128531" cy="18222"/>
          </a:xfrm>
          <a:custGeom>
            <a:avLst/>
            <a:gdLst/>
            <a:ahLst/>
            <a:cxnLst/>
            <a:rect l="l" t="t" r="r" b="b"/>
            <a:pathLst>
              <a:path w="282769" h="40088">
                <a:moveTo>
                  <a:pt x="281338" y="0"/>
                </a:moveTo>
                <a:lnTo>
                  <a:pt x="0" y="24339"/>
                </a:lnTo>
                <a:lnTo>
                  <a:pt x="1431" y="40088"/>
                </a:lnTo>
                <a:lnTo>
                  <a:pt x="282769" y="15749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8" name="object 1518"/>
          <p:cNvSpPr/>
          <p:nvPr/>
        </p:nvSpPr>
        <p:spPr>
          <a:xfrm>
            <a:off x="2808066" y="4148976"/>
            <a:ext cx="127881" cy="18222"/>
          </a:xfrm>
          <a:custGeom>
            <a:avLst/>
            <a:gdLst/>
            <a:ahLst/>
            <a:cxnLst/>
            <a:rect l="l" t="t" r="r" b="b"/>
            <a:pathLst>
              <a:path w="281338" h="40088">
                <a:moveTo>
                  <a:pt x="0" y="24339"/>
                </a:moveTo>
                <a:lnTo>
                  <a:pt x="1431" y="40088"/>
                </a:lnTo>
                <a:lnTo>
                  <a:pt x="281338" y="0"/>
                </a:lnTo>
                <a:lnTo>
                  <a:pt x="0" y="243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19" name="object 1519"/>
          <p:cNvSpPr/>
          <p:nvPr/>
        </p:nvSpPr>
        <p:spPr>
          <a:xfrm>
            <a:off x="2808717" y="4148976"/>
            <a:ext cx="127881" cy="18222"/>
          </a:xfrm>
          <a:custGeom>
            <a:avLst/>
            <a:gdLst/>
            <a:ahLst/>
            <a:cxnLst/>
            <a:rect l="l" t="t" r="r" b="b"/>
            <a:pathLst>
              <a:path w="281338" h="40088">
                <a:moveTo>
                  <a:pt x="0" y="40088"/>
                </a:moveTo>
                <a:lnTo>
                  <a:pt x="279906" y="0"/>
                </a:lnTo>
                <a:lnTo>
                  <a:pt x="281338" y="15749"/>
                </a:lnTo>
                <a:lnTo>
                  <a:pt x="0" y="400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0" name="object 1520"/>
          <p:cNvSpPr/>
          <p:nvPr/>
        </p:nvSpPr>
        <p:spPr>
          <a:xfrm>
            <a:off x="3000050" y="4132707"/>
            <a:ext cx="128531" cy="17897"/>
          </a:xfrm>
          <a:custGeom>
            <a:avLst/>
            <a:gdLst/>
            <a:ahLst/>
            <a:cxnLst/>
            <a:rect l="l" t="t" r="r" b="b"/>
            <a:pathLst>
              <a:path w="282769" h="39373">
                <a:moveTo>
                  <a:pt x="281338" y="0"/>
                </a:moveTo>
                <a:lnTo>
                  <a:pt x="0" y="24339"/>
                </a:lnTo>
                <a:lnTo>
                  <a:pt x="1431" y="39373"/>
                </a:lnTo>
                <a:lnTo>
                  <a:pt x="282769" y="15749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1" name="object 1521"/>
          <p:cNvSpPr/>
          <p:nvPr/>
        </p:nvSpPr>
        <p:spPr>
          <a:xfrm>
            <a:off x="3000050" y="4132707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24339"/>
                </a:moveTo>
                <a:lnTo>
                  <a:pt x="1431" y="39373"/>
                </a:lnTo>
                <a:lnTo>
                  <a:pt x="281338" y="0"/>
                </a:lnTo>
                <a:lnTo>
                  <a:pt x="0" y="243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2" name="object 1522"/>
          <p:cNvSpPr/>
          <p:nvPr/>
        </p:nvSpPr>
        <p:spPr>
          <a:xfrm>
            <a:off x="3000701" y="4132707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39373"/>
                </a:moveTo>
                <a:lnTo>
                  <a:pt x="279906" y="0"/>
                </a:lnTo>
                <a:lnTo>
                  <a:pt x="281338" y="15749"/>
                </a:lnTo>
                <a:lnTo>
                  <a:pt x="0" y="393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3" name="object 1523"/>
          <p:cNvSpPr/>
          <p:nvPr/>
        </p:nvSpPr>
        <p:spPr>
          <a:xfrm>
            <a:off x="3192035" y="4116437"/>
            <a:ext cx="128531" cy="17897"/>
          </a:xfrm>
          <a:custGeom>
            <a:avLst/>
            <a:gdLst/>
            <a:ahLst/>
            <a:cxnLst/>
            <a:rect l="l" t="t" r="r" b="b"/>
            <a:pathLst>
              <a:path w="282769" h="39373">
                <a:moveTo>
                  <a:pt x="281338" y="0"/>
                </a:moveTo>
                <a:lnTo>
                  <a:pt x="0" y="23623"/>
                </a:lnTo>
                <a:lnTo>
                  <a:pt x="1431" y="39373"/>
                </a:lnTo>
                <a:lnTo>
                  <a:pt x="282769" y="15033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4" name="object 1524"/>
          <p:cNvSpPr/>
          <p:nvPr/>
        </p:nvSpPr>
        <p:spPr>
          <a:xfrm>
            <a:off x="3192034" y="4116437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23623"/>
                </a:moveTo>
                <a:lnTo>
                  <a:pt x="1431" y="39373"/>
                </a:lnTo>
                <a:lnTo>
                  <a:pt x="281338" y="0"/>
                </a:lnTo>
                <a:lnTo>
                  <a:pt x="0" y="236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5" name="object 1525"/>
          <p:cNvSpPr/>
          <p:nvPr/>
        </p:nvSpPr>
        <p:spPr>
          <a:xfrm>
            <a:off x="3192685" y="4116437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39373"/>
                </a:moveTo>
                <a:lnTo>
                  <a:pt x="279906" y="0"/>
                </a:lnTo>
                <a:lnTo>
                  <a:pt x="281338" y="15033"/>
                </a:lnTo>
                <a:lnTo>
                  <a:pt x="0" y="393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6" name="object 1526"/>
          <p:cNvSpPr/>
          <p:nvPr/>
        </p:nvSpPr>
        <p:spPr>
          <a:xfrm>
            <a:off x="3384019" y="4099842"/>
            <a:ext cx="128531" cy="17897"/>
          </a:xfrm>
          <a:custGeom>
            <a:avLst/>
            <a:gdLst/>
            <a:ahLst/>
            <a:cxnLst/>
            <a:rect l="l" t="t" r="r" b="b"/>
            <a:pathLst>
              <a:path w="282769" h="39373">
                <a:moveTo>
                  <a:pt x="281338" y="0"/>
                </a:moveTo>
                <a:lnTo>
                  <a:pt x="0" y="24339"/>
                </a:lnTo>
                <a:lnTo>
                  <a:pt x="1431" y="39373"/>
                </a:lnTo>
                <a:lnTo>
                  <a:pt x="282769" y="15749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7" name="object 1527"/>
          <p:cNvSpPr/>
          <p:nvPr/>
        </p:nvSpPr>
        <p:spPr>
          <a:xfrm>
            <a:off x="3384018" y="4099842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24339"/>
                </a:moveTo>
                <a:lnTo>
                  <a:pt x="1431" y="39373"/>
                </a:lnTo>
                <a:lnTo>
                  <a:pt x="281338" y="0"/>
                </a:lnTo>
                <a:lnTo>
                  <a:pt x="0" y="243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8" name="object 1528"/>
          <p:cNvSpPr/>
          <p:nvPr/>
        </p:nvSpPr>
        <p:spPr>
          <a:xfrm>
            <a:off x="3384669" y="4099842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39373"/>
                </a:moveTo>
                <a:lnTo>
                  <a:pt x="279906" y="0"/>
                </a:lnTo>
                <a:lnTo>
                  <a:pt x="281338" y="15749"/>
                </a:lnTo>
                <a:lnTo>
                  <a:pt x="0" y="393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29" name="object 1529"/>
          <p:cNvSpPr/>
          <p:nvPr/>
        </p:nvSpPr>
        <p:spPr>
          <a:xfrm>
            <a:off x="3576003" y="4083572"/>
            <a:ext cx="128531" cy="17897"/>
          </a:xfrm>
          <a:custGeom>
            <a:avLst/>
            <a:gdLst/>
            <a:ahLst/>
            <a:cxnLst/>
            <a:rect l="l" t="t" r="r" b="b"/>
            <a:pathLst>
              <a:path w="282769" h="39373">
                <a:moveTo>
                  <a:pt x="281338" y="0"/>
                </a:moveTo>
                <a:lnTo>
                  <a:pt x="0" y="23623"/>
                </a:lnTo>
                <a:lnTo>
                  <a:pt x="1431" y="39373"/>
                </a:lnTo>
                <a:lnTo>
                  <a:pt x="282769" y="15749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0" name="object 1530"/>
          <p:cNvSpPr/>
          <p:nvPr/>
        </p:nvSpPr>
        <p:spPr>
          <a:xfrm>
            <a:off x="3576002" y="4083572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23623"/>
                </a:moveTo>
                <a:lnTo>
                  <a:pt x="1431" y="39373"/>
                </a:lnTo>
                <a:lnTo>
                  <a:pt x="281338" y="0"/>
                </a:lnTo>
                <a:lnTo>
                  <a:pt x="0" y="236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1" name="object 1531"/>
          <p:cNvSpPr/>
          <p:nvPr/>
        </p:nvSpPr>
        <p:spPr>
          <a:xfrm>
            <a:off x="3576653" y="4083572"/>
            <a:ext cx="127881" cy="17897"/>
          </a:xfrm>
          <a:custGeom>
            <a:avLst/>
            <a:gdLst/>
            <a:ahLst/>
            <a:cxnLst/>
            <a:rect l="l" t="t" r="r" b="b"/>
            <a:pathLst>
              <a:path w="281338" h="39373">
                <a:moveTo>
                  <a:pt x="0" y="39373"/>
                </a:moveTo>
                <a:lnTo>
                  <a:pt x="279906" y="0"/>
                </a:lnTo>
                <a:lnTo>
                  <a:pt x="281338" y="15749"/>
                </a:lnTo>
                <a:lnTo>
                  <a:pt x="0" y="393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2" name="object 1532"/>
          <p:cNvSpPr/>
          <p:nvPr/>
        </p:nvSpPr>
        <p:spPr>
          <a:xfrm>
            <a:off x="3767986" y="4067952"/>
            <a:ext cx="117468" cy="17246"/>
          </a:xfrm>
          <a:custGeom>
            <a:avLst/>
            <a:gdLst/>
            <a:ahLst/>
            <a:cxnLst/>
            <a:rect l="l" t="t" r="r" b="b"/>
            <a:pathLst>
              <a:path w="258430" h="37941">
                <a:moveTo>
                  <a:pt x="256998" y="0"/>
                </a:moveTo>
                <a:lnTo>
                  <a:pt x="0" y="22192"/>
                </a:lnTo>
                <a:lnTo>
                  <a:pt x="715" y="37941"/>
                </a:lnTo>
                <a:lnTo>
                  <a:pt x="258430" y="15749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3" name="object 1533"/>
          <p:cNvSpPr/>
          <p:nvPr/>
        </p:nvSpPr>
        <p:spPr>
          <a:xfrm>
            <a:off x="3767987" y="4067952"/>
            <a:ext cx="116817" cy="17246"/>
          </a:xfrm>
          <a:custGeom>
            <a:avLst/>
            <a:gdLst/>
            <a:ahLst/>
            <a:cxnLst/>
            <a:rect l="l" t="t" r="r" b="b"/>
            <a:pathLst>
              <a:path w="256998" h="37941">
                <a:moveTo>
                  <a:pt x="0" y="22192"/>
                </a:moveTo>
                <a:lnTo>
                  <a:pt x="715" y="37941"/>
                </a:lnTo>
                <a:lnTo>
                  <a:pt x="256998" y="0"/>
                </a:lnTo>
                <a:lnTo>
                  <a:pt x="0" y="2219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4" name="object 1534"/>
          <p:cNvSpPr/>
          <p:nvPr/>
        </p:nvSpPr>
        <p:spPr>
          <a:xfrm>
            <a:off x="3768312" y="4067952"/>
            <a:ext cx="117143" cy="17246"/>
          </a:xfrm>
          <a:custGeom>
            <a:avLst/>
            <a:gdLst/>
            <a:ahLst/>
            <a:cxnLst/>
            <a:rect l="l" t="t" r="r" b="b"/>
            <a:pathLst>
              <a:path w="257714" h="37941">
                <a:moveTo>
                  <a:pt x="0" y="37941"/>
                </a:moveTo>
                <a:lnTo>
                  <a:pt x="256282" y="0"/>
                </a:lnTo>
                <a:lnTo>
                  <a:pt x="257714" y="15749"/>
                </a:lnTo>
                <a:lnTo>
                  <a:pt x="0" y="3794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5" name="object 1535"/>
          <p:cNvSpPr/>
          <p:nvPr/>
        </p:nvSpPr>
        <p:spPr>
          <a:xfrm>
            <a:off x="3884805" y="4067952"/>
            <a:ext cx="650" cy="7159"/>
          </a:xfrm>
          <a:custGeom>
            <a:avLst/>
            <a:gdLst/>
            <a:ahLst/>
            <a:cxnLst/>
            <a:rect l="l" t="t" r="r" b="b"/>
            <a:pathLst>
              <a:path w="1431" h="15749">
                <a:moveTo>
                  <a:pt x="0" y="0"/>
                </a:moveTo>
                <a:lnTo>
                  <a:pt x="1431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6" name="object 1536"/>
          <p:cNvSpPr/>
          <p:nvPr/>
        </p:nvSpPr>
        <p:spPr>
          <a:xfrm>
            <a:off x="3884804" y="4052984"/>
            <a:ext cx="117468" cy="22127"/>
          </a:xfrm>
          <a:custGeom>
            <a:avLst/>
            <a:gdLst/>
            <a:ahLst/>
            <a:cxnLst/>
            <a:rect l="l" t="t" r="r" b="b"/>
            <a:pathLst>
              <a:path w="258430" h="48679">
                <a:moveTo>
                  <a:pt x="256282" y="0"/>
                </a:moveTo>
                <a:lnTo>
                  <a:pt x="0" y="32930"/>
                </a:lnTo>
                <a:lnTo>
                  <a:pt x="2147" y="48679"/>
                </a:lnTo>
                <a:lnTo>
                  <a:pt x="258430" y="15033"/>
                </a:lnTo>
                <a:lnTo>
                  <a:pt x="2562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7" name="object 1537"/>
          <p:cNvSpPr/>
          <p:nvPr/>
        </p:nvSpPr>
        <p:spPr>
          <a:xfrm>
            <a:off x="3884804" y="4052984"/>
            <a:ext cx="116492" cy="22127"/>
          </a:xfrm>
          <a:custGeom>
            <a:avLst/>
            <a:gdLst/>
            <a:ahLst/>
            <a:cxnLst/>
            <a:rect l="l" t="t" r="r" b="b"/>
            <a:pathLst>
              <a:path w="256282" h="48679">
                <a:moveTo>
                  <a:pt x="0" y="32930"/>
                </a:moveTo>
                <a:lnTo>
                  <a:pt x="2147" y="48679"/>
                </a:lnTo>
                <a:lnTo>
                  <a:pt x="256282" y="0"/>
                </a:lnTo>
                <a:lnTo>
                  <a:pt x="0" y="3293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8" name="object 1538"/>
          <p:cNvSpPr/>
          <p:nvPr/>
        </p:nvSpPr>
        <p:spPr>
          <a:xfrm>
            <a:off x="3885780" y="4052984"/>
            <a:ext cx="116492" cy="22127"/>
          </a:xfrm>
          <a:custGeom>
            <a:avLst/>
            <a:gdLst/>
            <a:ahLst/>
            <a:cxnLst/>
            <a:rect l="l" t="t" r="r" b="b"/>
            <a:pathLst>
              <a:path w="256282" h="48679">
                <a:moveTo>
                  <a:pt x="0" y="48679"/>
                </a:moveTo>
                <a:lnTo>
                  <a:pt x="254134" y="0"/>
                </a:lnTo>
                <a:lnTo>
                  <a:pt x="256282" y="15033"/>
                </a:lnTo>
                <a:lnTo>
                  <a:pt x="0" y="4867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39" name="object 1539"/>
          <p:cNvSpPr/>
          <p:nvPr/>
        </p:nvSpPr>
        <p:spPr>
          <a:xfrm>
            <a:off x="4065074" y="4028254"/>
            <a:ext cx="128206" cy="23428"/>
          </a:xfrm>
          <a:custGeom>
            <a:avLst/>
            <a:gdLst/>
            <a:ahLst/>
            <a:cxnLst/>
            <a:rect l="l" t="t" r="r" b="b"/>
            <a:pathLst>
              <a:path w="282053" h="51542">
                <a:moveTo>
                  <a:pt x="279906" y="0"/>
                </a:moveTo>
                <a:lnTo>
                  <a:pt x="0" y="35793"/>
                </a:lnTo>
                <a:lnTo>
                  <a:pt x="2147" y="51542"/>
                </a:lnTo>
                <a:lnTo>
                  <a:pt x="282053" y="15033"/>
                </a:lnTo>
                <a:lnTo>
                  <a:pt x="27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0" name="object 1540"/>
          <p:cNvSpPr/>
          <p:nvPr/>
        </p:nvSpPr>
        <p:spPr>
          <a:xfrm>
            <a:off x="4065074" y="4028254"/>
            <a:ext cx="127230" cy="23428"/>
          </a:xfrm>
          <a:custGeom>
            <a:avLst/>
            <a:gdLst/>
            <a:ahLst/>
            <a:cxnLst/>
            <a:rect l="l" t="t" r="r" b="b"/>
            <a:pathLst>
              <a:path w="279906" h="51542">
                <a:moveTo>
                  <a:pt x="0" y="35793"/>
                </a:moveTo>
                <a:lnTo>
                  <a:pt x="2147" y="51542"/>
                </a:lnTo>
                <a:lnTo>
                  <a:pt x="279906" y="0"/>
                </a:lnTo>
                <a:lnTo>
                  <a:pt x="0" y="3579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1" name="object 1541"/>
          <p:cNvSpPr/>
          <p:nvPr/>
        </p:nvSpPr>
        <p:spPr>
          <a:xfrm>
            <a:off x="4066050" y="4028254"/>
            <a:ext cx="127230" cy="23428"/>
          </a:xfrm>
          <a:custGeom>
            <a:avLst/>
            <a:gdLst/>
            <a:ahLst/>
            <a:cxnLst/>
            <a:rect l="l" t="t" r="r" b="b"/>
            <a:pathLst>
              <a:path w="279906" h="51542">
                <a:moveTo>
                  <a:pt x="0" y="51542"/>
                </a:moveTo>
                <a:lnTo>
                  <a:pt x="277758" y="0"/>
                </a:lnTo>
                <a:lnTo>
                  <a:pt x="279906" y="15033"/>
                </a:lnTo>
                <a:lnTo>
                  <a:pt x="0" y="5154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2" name="object 1542"/>
          <p:cNvSpPr/>
          <p:nvPr/>
        </p:nvSpPr>
        <p:spPr>
          <a:xfrm>
            <a:off x="4256082" y="4003198"/>
            <a:ext cx="128206" cy="23754"/>
          </a:xfrm>
          <a:custGeom>
            <a:avLst/>
            <a:gdLst/>
            <a:ahLst/>
            <a:cxnLst/>
            <a:rect l="l" t="t" r="r" b="b"/>
            <a:pathLst>
              <a:path w="282053" h="52258">
                <a:moveTo>
                  <a:pt x="279906" y="0"/>
                </a:moveTo>
                <a:lnTo>
                  <a:pt x="0" y="36509"/>
                </a:lnTo>
                <a:lnTo>
                  <a:pt x="2147" y="52258"/>
                </a:lnTo>
                <a:lnTo>
                  <a:pt x="282053" y="15749"/>
                </a:lnTo>
                <a:lnTo>
                  <a:pt x="27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3" name="object 1543"/>
          <p:cNvSpPr/>
          <p:nvPr/>
        </p:nvSpPr>
        <p:spPr>
          <a:xfrm>
            <a:off x="4256082" y="4003198"/>
            <a:ext cx="127230" cy="23754"/>
          </a:xfrm>
          <a:custGeom>
            <a:avLst/>
            <a:gdLst/>
            <a:ahLst/>
            <a:cxnLst/>
            <a:rect l="l" t="t" r="r" b="b"/>
            <a:pathLst>
              <a:path w="279906" h="52258">
                <a:moveTo>
                  <a:pt x="0" y="36509"/>
                </a:moveTo>
                <a:lnTo>
                  <a:pt x="2147" y="52258"/>
                </a:lnTo>
                <a:lnTo>
                  <a:pt x="279906" y="0"/>
                </a:lnTo>
                <a:lnTo>
                  <a:pt x="0" y="3650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4" name="object 1544"/>
          <p:cNvSpPr/>
          <p:nvPr/>
        </p:nvSpPr>
        <p:spPr>
          <a:xfrm>
            <a:off x="4257058" y="4003198"/>
            <a:ext cx="127230" cy="23754"/>
          </a:xfrm>
          <a:custGeom>
            <a:avLst/>
            <a:gdLst/>
            <a:ahLst/>
            <a:cxnLst/>
            <a:rect l="l" t="t" r="r" b="b"/>
            <a:pathLst>
              <a:path w="279906" h="52258">
                <a:moveTo>
                  <a:pt x="0" y="52258"/>
                </a:moveTo>
                <a:lnTo>
                  <a:pt x="277758" y="0"/>
                </a:lnTo>
                <a:lnTo>
                  <a:pt x="279906" y="15749"/>
                </a:lnTo>
                <a:lnTo>
                  <a:pt x="0" y="5225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5" name="object 1545"/>
          <p:cNvSpPr/>
          <p:nvPr/>
        </p:nvSpPr>
        <p:spPr>
          <a:xfrm>
            <a:off x="4447090" y="3978468"/>
            <a:ext cx="128206" cy="23428"/>
          </a:xfrm>
          <a:custGeom>
            <a:avLst/>
            <a:gdLst/>
            <a:ahLst/>
            <a:cxnLst/>
            <a:rect l="l" t="t" r="r" b="b"/>
            <a:pathLst>
              <a:path w="282053" h="51542">
                <a:moveTo>
                  <a:pt x="280622" y="0"/>
                </a:moveTo>
                <a:lnTo>
                  <a:pt x="0" y="36509"/>
                </a:lnTo>
                <a:lnTo>
                  <a:pt x="2147" y="51542"/>
                </a:lnTo>
                <a:lnTo>
                  <a:pt x="282053" y="15033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6" name="object 1546"/>
          <p:cNvSpPr/>
          <p:nvPr/>
        </p:nvSpPr>
        <p:spPr>
          <a:xfrm>
            <a:off x="4447090" y="3978468"/>
            <a:ext cx="127555" cy="23428"/>
          </a:xfrm>
          <a:custGeom>
            <a:avLst/>
            <a:gdLst/>
            <a:ahLst/>
            <a:cxnLst/>
            <a:rect l="l" t="t" r="r" b="b"/>
            <a:pathLst>
              <a:path w="280622" h="51542">
                <a:moveTo>
                  <a:pt x="0" y="36509"/>
                </a:moveTo>
                <a:lnTo>
                  <a:pt x="2147" y="51542"/>
                </a:lnTo>
                <a:lnTo>
                  <a:pt x="280622" y="0"/>
                </a:lnTo>
                <a:lnTo>
                  <a:pt x="0" y="3650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7" name="object 1547"/>
          <p:cNvSpPr/>
          <p:nvPr/>
        </p:nvSpPr>
        <p:spPr>
          <a:xfrm>
            <a:off x="4448066" y="3978468"/>
            <a:ext cx="127230" cy="23428"/>
          </a:xfrm>
          <a:custGeom>
            <a:avLst/>
            <a:gdLst/>
            <a:ahLst/>
            <a:cxnLst/>
            <a:rect l="l" t="t" r="r" b="b"/>
            <a:pathLst>
              <a:path w="279906" h="51542">
                <a:moveTo>
                  <a:pt x="0" y="51542"/>
                </a:moveTo>
                <a:lnTo>
                  <a:pt x="278474" y="0"/>
                </a:lnTo>
                <a:lnTo>
                  <a:pt x="279906" y="15033"/>
                </a:lnTo>
                <a:lnTo>
                  <a:pt x="0" y="5154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8" name="object 1548"/>
          <p:cNvSpPr/>
          <p:nvPr/>
        </p:nvSpPr>
        <p:spPr>
          <a:xfrm>
            <a:off x="4638098" y="3953413"/>
            <a:ext cx="128531" cy="23754"/>
          </a:xfrm>
          <a:custGeom>
            <a:avLst/>
            <a:gdLst/>
            <a:ahLst/>
            <a:cxnLst/>
            <a:rect l="l" t="t" r="r" b="b"/>
            <a:pathLst>
              <a:path w="282769" h="52258">
                <a:moveTo>
                  <a:pt x="280622" y="0"/>
                </a:moveTo>
                <a:lnTo>
                  <a:pt x="0" y="36509"/>
                </a:lnTo>
                <a:lnTo>
                  <a:pt x="2147" y="52258"/>
                </a:lnTo>
                <a:lnTo>
                  <a:pt x="282769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49" name="object 1549"/>
          <p:cNvSpPr/>
          <p:nvPr/>
        </p:nvSpPr>
        <p:spPr>
          <a:xfrm>
            <a:off x="4638098" y="3953413"/>
            <a:ext cx="127555" cy="23754"/>
          </a:xfrm>
          <a:custGeom>
            <a:avLst/>
            <a:gdLst/>
            <a:ahLst/>
            <a:cxnLst/>
            <a:rect l="l" t="t" r="r" b="b"/>
            <a:pathLst>
              <a:path w="280622" h="52258">
                <a:moveTo>
                  <a:pt x="0" y="36509"/>
                </a:moveTo>
                <a:lnTo>
                  <a:pt x="2147" y="52258"/>
                </a:lnTo>
                <a:lnTo>
                  <a:pt x="280622" y="0"/>
                </a:lnTo>
                <a:lnTo>
                  <a:pt x="0" y="3650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0" name="object 1550"/>
          <p:cNvSpPr/>
          <p:nvPr/>
        </p:nvSpPr>
        <p:spPr>
          <a:xfrm>
            <a:off x="4639074" y="3953413"/>
            <a:ext cx="127555" cy="23754"/>
          </a:xfrm>
          <a:custGeom>
            <a:avLst/>
            <a:gdLst/>
            <a:ahLst/>
            <a:cxnLst/>
            <a:rect l="l" t="t" r="r" b="b"/>
            <a:pathLst>
              <a:path w="280622" h="52258">
                <a:moveTo>
                  <a:pt x="0" y="52258"/>
                </a:moveTo>
                <a:lnTo>
                  <a:pt x="278474" y="0"/>
                </a:lnTo>
                <a:lnTo>
                  <a:pt x="280622" y="15749"/>
                </a:lnTo>
                <a:lnTo>
                  <a:pt x="0" y="5225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1" name="object 1551"/>
          <p:cNvSpPr/>
          <p:nvPr/>
        </p:nvSpPr>
        <p:spPr>
          <a:xfrm>
            <a:off x="4829106" y="3929984"/>
            <a:ext cx="117468" cy="22452"/>
          </a:xfrm>
          <a:custGeom>
            <a:avLst/>
            <a:gdLst/>
            <a:ahLst/>
            <a:cxnLst/>
            <a:rect l="l" t="t" r="r" b="b"/>
            <a:pathLst>
              <a:path w="258430" h="49395">
                <a:moveTo>
                  <a:pt x="256998" y="0"/>
                </a:moveTo>
                <a:lnTo>
                  <a:pt x="0" y="33646"/>
                </a:lnTo>
                <a:lnTo>
                  <a:pt x="2147" y="49395"/>
                </a:lnTo>
                <a:lnTo>
                  <a:pt x="258430" y="15749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2" name="object 1552"/>
          <p:cNvSpPr/>
          <p:nvPr/>
        </p:nvSpPr>
        <p:spPr>
          <a:xfrm>
            <a:off x="4829106" y="3929984"/>
            <a:ext cx="116817" cy="22452"/>
          </a:xfrm>
          <a:custGeom>
            <a:avLst/>
            <a:gdLst/>
            <a:ahLst/>
            <a:cxnLst/>
            <a:rect l="l" t="t" r="r" b="b"/>
            <a:pathLst>
              <a:path w="256998" h="49395">
                <a:moveTo>
                  <a:pt x="0" y="33646"/>
                </a:moveTo>
                <a:lnTo>
                  <a:pt x="2147" y="49395"/>
                </a:lnTo>
                <a:lnTo>
                  <a:pt x="256998" y="0"/>
                </a:lnTo>
                <a:lnTo>
                  <a:pt x="0" y="3364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3" name="object 1553"/>
          <p:cNvSpPr/>
          <p:nvPr/>
        </p:nvSpPr>
        <p:spPr>
          <a:xfrm>
            <a:off x="4830082" y="3929984"/>
            <a:ext cx="116492" cy="22452"/>
          </a:xfrm>
          <a:custGeom>
            <a:avLst/>
            <a:gdLst/>
            <a:ahLst/>
            <a:cxnLst/>
            <a:rect l="l" t="t" r="r" b="b"/>
            <a:pathLst>
              <a:path w="256282" h="49395">
                <a:moveTo>
                  <a:pt x="0" y="49395"/>
                </a:moveTo>
                <a:lnTo>
                  <a:pt x="254850" y="0"/>
                </a:lnTo>
                <a:lnTo>
                  <a:pt x="256282" y="15749"/>
                </a:lnTo>
                <a:lnTo>
                  <a:pt x="0" y="4939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4" name="object 1554"/>
          <p:cNvSpPr/>
          <p:nvPr/>
        </p:nvSpPr>
        <p:spPr>
          <a:xfrm>
            <a:off x="4945923" y="3929984"/>
            <a:ext cx="650" cy="7159"/>
          </a:xfrm>
          <a:custGeom>
            <a:avLst/>
            <a:gdLst/>
            <a:ahLst/>
            <a:cxnLst/>
            <a:rect l="l" t="t" r="r" b="b"/>
            <a:pathLst>
              <a:path w="1431" h="15749">
                <a:moveTo>
                  <a:pt x="0" y="0"/>
                </a:moveTo>
                <a:lnTo>
                  <a:pt x="1431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5" name="object 1555"/>
          <p:cNvSpPr/>
          <p:nvPr/>
        </p:nvSpPr>
        <p:spPr>
          <a:xfrm>
            <a:off x="4945598" y="3913063"/>
            <a:ext cx="128531" cy="24079"/>
          </a:xfrm>
          <a:custGeom>
            <a:avLst/>
            <a:gdLst/>
            <a:ahLst/>
            <a:cxnLst/>
            <a:rect l="l" t="t" r="r" b="b"/>
            <a:pathLst>
              <a:path w="282769" h="52974">
                <a:moveTo>
                  <a:pt x="280622" y="0"/>
                </a:moveTo>
                <a:lnTo>
                  <a:pt x="0" y="37225"/>
                </a:lnTo>
                <a:lnTo>
                  <a:pt x="2147" y="52974"/>
                </a:lnTo>
                <a:lnTo>
                  <a:pt x="282769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6" name="object 1556"/>
          <p:cNvSpPr/>
          <p:nvPr/>
        </p:nvSpPr>
        <p:spPr>
          <a:xfrm>
            <a:off x="4945598" y="3913063"/>
            <a:ext cx="127555" cy="24079"/>
          </a:xfrm>
          <a:custGeom>
            <a:avLst/>
            <a:gdLst/>
            <a:ahLst/>
            <a:cxnLst/>
            <a:rect l="l" t="t" r="r" b="b"/>
            <a:pathLst>
              <a:path w="280622" h="52974">
                <a:moveTo>
                  <a:pt x="0" y="37225"/>
                </a:moveTo>
                <a:lnTo>
                  <a:pt x="2147" y="52974"/>
                </a:lnTo>
                <a:lnTo>
                  <a:pt x="280622" y="0"/>
                </a:lnTo>
                <a:lnTo>
                  <a:pt x="0" y="372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7" name="object 1557"/>
          <p:cNvSpPr/>
          <p:nvPr/>
        </p:nvSpPr>
        <p:spPr>
          <a:xfrm>
            <a:off x="4946574" y="3913063"/>
            <a:ext cx="127555" cy="24079"/>
          </a:xfrm>
          <a:custGeom>
            <a:avLst/>
            <a:gdLst/>
            <a:ahLst/>
            <a:cxnLst/>
            <a:rect l="l" t="t" r="r" b="b"/>
            <a:pathLst>
              <a:path w="280622" h="52974">
                <a:moveTo>
                  <a:pt x="0" y="52974"/>
                </a:moveTo>
                <a:lnTo>
                  <a:pt x="278474" y="0"/>
                </a:lnTo>
                <a:lnTo>
                  <a:pt x="280622" y="15749"/>
                </a:lnTo>
                <a:lnTo>
                  <a:pt x="0" y="529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8" name="object 1558"/>
          <p:cNvSpPr/>
          <p:nvPr/>
        </p:nvSpPr>
        <p:spPr>
          <a:xfrm>
            <a:off x="5136606" y="3887682"/>
            <a:ext cx="128531" cy="24079"/>
          </a:xfrm>
          <a:custGeom>
            <a:avLst/>
            <a:gdLst/>
            <a:ahLst/>
            <a:cxnLst/>
            <a:rect l="l" t="t" r="r" b="b"/>
            <a:pathLst>
              <a:path w="282769" h="52974">
                <a:moveTo>
                  <a:pt x="280622" y="0"/>
                </a:moveTo>
                <a:lnTo>
                  <a:pt x="0" y="37225"/>
                </a:lnTo>
                <a:lnTo>
                  <a:pt x="2147" y="52974"/>
                </a:lnTo>
                <a:lnTo>
                  <a:pt x="282769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59" name="object 1559"/>
          <p:cNvSpPr/>
          <p:nvPr/>
        </p:nvSpPr>
        <p:spPr>
          <a:xfrm>
            <a:off x="5136606" y="3887682"/>
            <a:ext cx="127555" cy="24079"/>
          </a:xfrm>
          <a:custGeom>
            <a:avLst/>
            <a:gdLst/>
            <a:ahLst/>
            <a:cxnLst/>
            <a:rect l="l" t="t" r="r" b="b"/>
            <a:pathLst>
              <a:path w="280622" h="52974">
                <a:moveTo>
                  <a:pt x="0" y="37225"/>
                </a:moveTo>
                <a:lnTo>
                  <a:pt x="2147" y="52974"/>
                </a:lnTo>
                <a:lnTo>
                  <a:pt x="280622" y="0"/>
                </a:lnTo>
                <a:lnTo>
                  <a:pt x="0" y="372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0" name="object 1560"/>
          <p:cNvSpPr/>
          <p:nvPr/>
        </p:nvSpPr>
        <p:spPr>
          <a:xfrm>
            <a:off x="5137582" y="3887682"/>
            <a:ext cx="127555" cy="24079"/>
          </a:xfrm>
          <a:custGeom>
            <a:avLst/>
            <a:gdLst/>
            <a:ahLst/>
            <a:cxnLst/>
            <a:rect l="l" t="t" r="r" b="b"/>
            <a:pathLst>
              <a:path w="280622" h="52974">
                <a:moveTo>
                  <a:pt x="0" y="52974"/>
                </a:moveTo>
                <a:lnTo>
                  <a:pt x="278474" y="0"/>
                </a:lnTo>
                <a:lnTo>
                  <a:pt x="280622" y="15749"/>
                </a:lnTo>
                <a:lnTo>
                  <a:pt x="0" y="529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1" name="object 1561"/>
          <p:cNvSpPr/>
          <p:nvPr/>
        </p:nvSpPr>
        <p:spPr>
          <a:xfrm>
            <a:off x="5264161" y="3887682"/>
            <a:ext cx="976" cy="7159"/>
          </a:xfrm>
          <a:custGeom>
            <a:avLst/>
            <a:gdLst/>
            <a:ahLst/>
            <a:cxnLst/>
            <a:rect l="l" t="t" r="r" b="b"/>
            <a:pathLst>
              <a:path w="2147" h="15749">
                <a:moveTo>
                  <a:pt x="0" y="0"/>
                </a:moveTo>
                <a:lnTo>
                  <a:pt x="2147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2" name="object 1562"/>
          <p:cNvSpPr/>
          <p:nvPr/>
        </p:nvSpPr>
        <p:spPr>
          <a:xfrm>
            <a:off x="5264161" y="3873040"/>
            <a:ext cx="123976" cy="21801"/>
          </a:xfrm>
          <a:custGeom>
            <a:avLst/>
            <a:gdLst/>
            <a:ahLst/>
            <a:cxnLst/>
            <a:rect l="l" t="t" r="r" b="b"/>
            <a:pathLst>
              <a:path w="272747" h="47963">
                <a:moveTo>
                  <a:pt x="271315" y="0"/>
                </a:moveTo>
                <a:lnTo>
                  <a:pt x="0" y="32214"/>
                </a:lnTo>
                <a:lnTo>
                  <a:pt x="1431" y="47963"/>
                </a:lnTo>
                <a:lnTo>
                  <a:pt x="272747" y="15033"/>
                </a:lnTo>
                <a:lnTo>
                  <a:pt x="2713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3" name="object 1563"/>
          <p:cNvSpPr/>
          <p:nvPr/>
        </p:nvSpPr>
        <p:spPr>
          <a:xfrm>
            <a:off x="5264161" y="3873040"/>
            <a:ext cx="123325" cy="21801"/>
          </a:xfrm>
          <a:custGeom>
            <a:avLst/>
            <a:gdLst/>
            <a:ahLst/>
            <a:cxnLst/>
            <a:rect l="l" t="t" r="r" b="b"/>
            <a:pathLst>
              <a:path w="271315" h="47963">
                <a:moveTo>
                  <a:pt x="0" y="32214"/>
                </a:moveTo>
                <a:lnTo>
                  <a:pt x="1431" y="47963"/>
                </a:lnTo>
                <a:lnTo>
                  <a:pt x="271315" y="0"/>
                </a:lnTo>
                <a:lnTo>
                  <a:pt x="0" y="322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4" name="object 1564"/>
          <p:cNvSpPr/>
          <p:nvPr/>
        </p:nvSpPr>
        <p:spPr>
          <a:xfrm>
            <a:off x="5264812" y="3873040"/>
            <a:ext cx="123325" cy="21801"/>
          </a:xfrm>
          <a:custGeom>
            <a:avLst/>
            <a:gdLst/>
            <a:ahLst/>
            <a:cxnLst/>
            <a:rect l="l" t="t" r="r" b="b"/>
            <a:pathLst>
              <a:path w="271315" h="47963">
                <a:moveTo>
                  <a:pt x="0" y="47963"/>
                </a:moveTo>
                <a:lnTo>
                  <a:pt x="269884" y="0"/>
                </a:lnTo>
                <a:lnTo>
                  <a:pt x="271315" y="15033"/>
                </a:lnTo>
                <a:lnTo>
                  <a:pt x="0" y="4796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5" name="object 1565"/>
          <p:cNvSpPr/>
          <p:nvPr/>
        </p:nvSpPr>
        <p:spPr>
          <a:xfrm>
            <a:off x="5450939" y="3849937"/>
            <a:ext cx="128531" cy="22452"/>
          </a:xfrm>
          <a:custGeom>
            <a:avLst/>
            <a:gdLst/>
            <a:ahLst/>
            <a:cxnLst/>
            <a:rect l="l" t="t" r="r" b="b"/>
            <a:pathLst>
              <a:path w="282769" h="49395">
                <a:moveTo>
                  <a:pt x="280622" y="0"/>
                </a:moveTo>
                <a:lnTo>
                  <a:pt x="0" y="33646"/>
                </a:lnTo>
                <a:lnTo>
                  <a:pt x="2147" y="49395"/>
                </a:lnTo>
                <a:lnTo>
                  <a:pt x="282769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6" name="object 1566"/>
          <p:cNvSpPr/>
          <p:nvPr/>
        </p:nvSpPr>
        <p:spPr>
          <a:xfrm>
            <a:off x="5450939" y="3849937"/>
            <a:ext cx="127555" cy="22452"/>
          </a:xfrm>
          <a:custGeom>
            <a:avLst/>
            <a:gdLst/>
            <a:ahLst/>
            <a:cxnLst/>
            <a:rect l="l" t="t" r="r" b="b"/>
            <a:pathLst>
              <a:path w="280622" h="49395">
                <a:moveTo>
                  <a:pt x="0" y="33646"/>
                </a:moveTo>
                <a:lnTo>
                  <a:pt x="2147" y="49395"/>
                </a:lnTo>
                <a:lnTo>
                  <a:pt x="280622" y="0"/>
                </a:lnTo>
                <a:lnTo>
                  <a:pt x="0" y="3364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7" name="object 1567"/>
          <p:cNvSpPr/>
          <p:nvPr/>
        </p:nvSpPr>
        <p:spPr>
          <a:xfrm>
            <a:off x="5451915" y="3849937"/>
            <a:ext cx="127555" cy="22452"/>
          </a:xfrm>
          <a:custGeom>
            <a:avLst/>
            <a:gdLst/>
            <a:ahLst/>
            <a:cxnLst/>
            <a:rect l="l" t="t" r="r" b="b"/>
            <a:pathLst>
              <a:path w="280622" h="49395">
                <a:moveTo>
                  <a:pt x="0" y="49395"/>
                </a:moveTo>
                <a:lnTo>
                  <a:pt x="278474" y="0"/>
                </a:lnTo>
                <a:lnTo>
                  <a:pt x="280622" y="15749"/>
                </a:lnTo>
                <a:lnTo>
                  <a:pt x="0" y="4939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8" name="object 1568"/>
          <p:cNvSpPr/>
          <p:nvPr/>
        </p:nvSpPr>
        <p:spPr>
          <a:xfrm>
            <a:off x="5642273" y="3826834"/>
            <a:ext cx="128531" cy="22452"/>
          </a:xfrm>
          <a:custGeom>
            <a:avLst/>
            <a:gdLst/>
            <a:ahLst/>
            <a:cxnLst/>
            <a:rect l="l" t="t" r="r" b="b"/>
            <a:pathLst>
              <a:path w="282769" h="49395">
                <a:moveTo>
                  <a:pt x="280622" y="0"/>
                </a:moveTo>
                <a:lnTo>
                  <a:pt x="0" y="34361"/>
                </a:lnTo>
                <a:lnTo>
                  <a:pt x="2147" y="49395"/>
                </a:lnTo>
                <a:lnTo>
                  <a:pt x="282769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69" name="object 1569"/>
          <p:cNvSpPr/>
          <p:nvPr/>
        </p:nvSpPr>
        <p:spPr>
          <a:xfrm>
            <a:off x="5642273" y="3826834"/>
            <a:ext cx="127555" cy="22452"/>
          </a:xfrm>
          <a:custGeom>
            <a:avLst/>
            <a:gdLst/>
            <a:ahLst/>
            <a:cxnLst/>
            <a:rect l="l" t="t" r="r" b="b"/>
            <a:pathLst>
              <a:path w="280622" h="49395">
                <a:moveTo>
                  <a:pt x="0" y="34361"/>
                </a:moveTo>
                <a:lnTo>
                  <a:pt x="2147" y="49395"/>
                </a:lnTo>
                <a:lnTo>
                  <a:pt x="280622" y="0"/>
                </a:lnTo>
                <a:lnTo>
                  <a:pt x="0" y="343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0" name="object 1570"/>
          <p:cNvSpPr/>
          <p:nvPr/>
        </p:nvSpPr>
        <p:spPr>
          <a:xfrm>
            <a:off x="5643248" y="3826834"/>
            <a:ext cx="127555" cy="22452"/>
          </a:xfrm>
          <a:custGeom>
            <a:avLst/>
            <a:gdLst/>
            <a:ahLst/>
            <a:cxnLst/>
            <a:rect l="l" t="t" r="r" b="b"/>
            <a:pathLst>
              <a:path w="280622" h="49395">
                <a:moveTo>
                  <a:pt x="0" y="49395"/>
                </a:moveTo>
                <a:lnTo>
                  <a:pt x="278474" y="0"/>
                </a:lnTo>
                <a:lnTo>
                  <a:pt x="280622" y="15749"/>
                </a:lnTo>
                <a:lnTo>
                  <a:pt x="0" y="4939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1" name="object 1571"/>
          <p:cNvSpPr/>
          <p:nvPr/>
        </p:nvSpPr>
        <p:spPr>
          <a:xfrm>
            <a:off x="5833606" y="3804056"/>
            <a:ext cx="128531" cy="22452"/>
          </a:xfrm>
          <a:custGeom>
            <a:avLst/>
            <a:gdLst/>
            <a:ahLst/>
            <a:cxnLst/>
            <a:rect l="l" t="t" r="r" b="b"/>
            <a:pathLst>
              <a:path w="282769" h="49395">
                <a:moveTo>
                  <a:pt x="280622" y="0"/>
                </a:moveTo>
                <a:lnTo>
                  <a:pt x="0" y="33646"/>
                </a:lnTo>
                <a:lnTo>
                  <a:pt x="2147" y="49395"/>
                </a:lnTo>
                <a:lnTo>
                  <a:pt x="282769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2" name="object 1572"/>
          <p:cNvSpPr/>
          <p:nvPr/>
        </p:nvSpPr>
        <p:spPr>
          <a:xfrm>
            <a:off x="5833606" y="3804056"/>
            <a:ext cx="127555" cy="22452"/>
          </a:xfrm>
          <a:custGeom>
            <a:avLst/>
            <a:gdLst/>
            <a:ahLst/>
            <a:cxnLst/>
            <a:rect l="l" t="t" r="r" b="b"/>
            <a:pathLst>
              <a:path w="280622" h="49395">
                <a:moveTo>
                  <a:pt x="0" y="33646"/>
                </a:moveTo>
                <a:lnTo>
                  <a:pt x="2147" y="49395"/>
                </a:lnTo>
                <a:lnTo>
                  <a:pt x="280622" y="0"/>
                </a:lnTo>
                <a:lnTo>
                  <a:pt x="0" y="3364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3" name="object 1573"/>
          <p:cNvSpPr/>
          <p:nvPr/>
        </p:nvSpPr>
        <p:spPr>
          <a:xfrm>
            <a:off x="5834582" y="3804056"/>
            <a:ext cx="127555" cy="22452"/>
          </a:xfrm>
          <a:custGeom>
            <a:avLst/>
            <a:gdLst/>
            <a:ahLst/>
            <a:cxnLst/>
            <a:rect l="l" t="t" r="r" b="b"/>
            <a:pathLst>
              <a:path w="280622" h="49395">
                <a:moveTo>
                  <a:pt x="0" y="49395"/>
                </a:moveTo>
                <a:lnTo>
                  <a:pt x="278474" y="0"/>
                </a:lnTo>
                <a:lnTo>
                  <a:pt x="280622" y="15749"/>
                </a:lnTo>
                <a:lnTo>
                  <a:pt x="0" y="4939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4" name="object 1574"/>
          <p:cNvSpPr/>
          <p:nvPr/>
        </p:nvSpPr>
        <p:spPr>
          <a:xfrm>
            <a:off x="6024939" y="3781604"/>
            <a:ext cx="123976" cy="21801"/>
          </a:xfrm>
          <a:custGeom>
            <a:avLst/>
            <a:gdLst/>
            <a:ahLst/>
            <a:cxnLst/>
            <a:rect l="l" t="t" r="r" b="b"/>
            <a:pathLst>
              <a:path w="272747" h="47963">
                <a:moveTo>
                  <a:pt x="271315" y="0"/>
                </a:moveTo>
                <a:lnTo>
                  <a:pt x="0" y="32214"/>
                </a:lnTo>
                <a:lnTo>
                  <a:pt x="2147" y="47963"/>
                </a:lnTo>
                <a:lnTo>
                  <a:pt x="272747" y="15749"/>
                </a:lnTo>
                <a:lnTo>
                  <a:pt x="2713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5" name="object 1575"/>
          <p:cNvSpPr/>
          <p:nvPr/>
        </p:nvSpPr>
        <p:spPr>
          <a:xfrm>
            <a:off x="6024939" y="3781604"/>
            <a:ext cx="123325" cy="21801"/>
          </a:xfrm>
          <a:custGeom>
            <a:avLst/>
            <a:gdLst/>
            <a:ahLst/>
            <a:cxnLst/>
            <a:rect l="l" t="t" r="r" b="b"/>
            <a:pathLst>
              <a:path w="271315" h="47963">
                <a:moveTo>
                  <a:pt x="0" y="32214"/>
                </a:moveTo>
                <a:lnTo>
                  <a:pt x="2147" y="47963"/>
                </a:lnTo>
                <a:lnTo>
                  <a:pt x="271315" y="0"/>
                </a:lnTo>
                <a:lnTo>
                  <a:pt x="0" y="322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6" name="object 1576"/>
          <p:cNvSpPr/>
          <p:nvPr/>
        </p:nvSpPr>
        <p:spPr>
          <a:xfrm>
            <a:off x="6025915" y="3781604"/>
            <a:ext cx="123000" cy="21801"/>
          </a:xfrm>
          <a:custGeom>
            <a:avLst/>
            <a:gdLst/>
            <a:ahLst/>
            <a:cxnLst/>
            <a:rect l="l" t="t" r="r" b="b"/>
            <a:pathLst>
              <a:path w="270599" h="47963">
                <a:moveTo>
                  <a:pt x="0" y="47963"/>
                </a:moveTo>
                <a:lnTo>
                  <a:pt x="269168" y="0"/>
                </a:lnTo>
                <a:lnTo>
                  <a:pt x="270599" y="15749"/>
                </a:lnTo>
                <a:lnTo>
                  <a:pt x="0" y="4796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7" name="object 1577"/>
          <p:cNvSpPr/>
          <p:nvPr/>
        </p:nvSpPr>
        <p:spPr>
          <a:xfrm>
            <a:off x="6148265" y="3781603"/>
            <a:ext cx="650" cy="7159"/>
          </a:xfrm>
          <a:custGeom>
            <a:avLst/>
            <a:gdLst/>
            <a:ahLst/>
            <a:cxnLst/>
            <a:rect l="l" t="t" r="r" b="b"/>
            <a:pathLst>
              <a:path w="1431" h="15749">
                <a:moveTo>
                  <a:pt x="0" y="0"/>
                </a:moveTo>
                <a:lnTo>
                  <a:pt x="1431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8" name="object 1578"/>
          <p:cNvSpPr/>
          <p:nvPr/>
        </p:nvSpPr>
        <p:spPr>
          <a:xfrm>
            <a:off x="6148264" y="3766961"/>
            <a:ext cx="134063" cy="21801"/>
          </a:xfrm>
          <a:custGeom>
            <a:avLst/>
            <a:gdLst/>
            <a:ahLst/>
            <a:cxnLst/>
            <a:rect l="l" t="t" r="r" b="b"/>
            <a:pathLst>
              <a:path w="294939" h="47963">
                <a:moveTo>
                  <a:pt x="292792" y="0"/>
                </a:moveTo>
                <a:lnTo>
                  <a:pt x="0" y="32214"/>
                </a:lnTo>
                <a:lnTo>
                  <a:pt x="1431" y="47963"/>
                </a:lnTo>
                <a:lnTo>
                  <a:pt x="294939" y="15749"/>
                </a:lnTo>
                <a:lnTo>
                  <a:pt x="2927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79" name="object 1579"/>
          <p:cNvSpPr/>
          <p:nvPr/>
        </p:nvSpPr>
        <p:spPr>
          <a:xfrm>
            <a:off x="6148264" y="3766961"/>
            <a:ext cx="133087" cy="21801"/>
          </a:xfrm>
          <a:custGeom>
            <a:avLst/>
            <a:gdLst/>
            <a:ahLst/>
            <a:cxnLst/>
            <a:rect l="l" t="t" r="r" b="b"/>
            <a:pathLst>
              <a:path w="292792" h="47963">
                <a:moveTo>
                  <a:pt x="0" y="32214"/>
                </a:moveTo>
                <a:lnTo>
                  <a:pt x="1431" y="47963"/>
                </a:lnTo>
                <a:lnTo>
                  <a:pt x="292792" y="0"/>
                </a:lnTo>
                <a:lnTo>
                  <a:pt x="0" y="322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0" name="object 1580"/>
          <p:cNvSpPr/>
          <p:nvPr/>
        </p:nvSpPr>
        <p:spPr>
          <a:xfrm>
            <a:off x="6148915" y="3766961"/>
            <a:ext cx="133412" cy="21801"/>
          </a:xfrm>
          <a:custGeom>
            <a:avLst/>
            <a:gdLst/>
            <a:ahLst/>
            <a:cxnLst/>
            <a:rect l="l" t="t" r="r" b="b"/>
            <a:pathLst>
              <a:path w="293507" h="47963">
                <a:moveTo>
                  <a:pt x="0" y="47963"/>
                </a:moveTo>
                <a:lnTo>
                  <a:pt x="291360" y="0"/>
                </a:lnTo>
                <a:lnTo>
                  <a:pt x="293507" y="15749"/>
                </a:lnTo>
                <a:lnTo>
                  <a:pt x="0" y="4796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1" name="object 1581"/>
          <p:cNvSpPr/>
          <p:nvPr/>
        </p:nvSpPr>
        <p:spPr>
          <a:xfrm>
            <a:off x="6345455" y="3745810"/>
            <a:ext cx="128206" cy="21150"/>
          </a:xfrm>
          <a:custGeom>
            <a:avLst/>
            <a:gdLst/>
            <a:ahLst/>
            <a:cxnLst/>
            <a:rect l="l" t="t" r="r" b="b"/>
            <a:pathLst>
              <a:path w="282053" h="46531">
                <a:moveTo>
                  <a:pt x="280622" y="0"/>
                </a:moveTo>
                <a:lnTo>
                  <a:pt x="0" y="31498"/>
                </a:lnTo>
                <a:lnTo>
                  <a:pt x="1431" y="46531"/>
                </a:lnTo>
                <a:lnTo>
                  <a:pt x="282053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2" name="object 1582"/>
          <p:cNvSpPr/>
          <p:nvPr/>
        </p:nvSpPr>
        <p:spPr>
          <a:xfrm>
            <a:off x="6345455" y="3745810"/>
            <a:ext cx="127555" cy="21150"/>
          </a:xfrm>
          <a:custGeom>
            <a:avLst/>
            <a:gdLst/>
            <a:ahLst/>
            <a:cxnLst/>
            <a:rect l="l" t="t" r="r" b="b"/>
            <a:pathLst>
              <a:path w="280622" h="46531">
                <a:moveTo>
                  <a:pt x="0" y="31498"/>
                </a:moveTo>
                <a:lnTo>
                  <a:pt x="1431" y="46531"/>
                </a:lnTo>
                <a:lnTo>
                  <a:pt x="280622" y="0"/>
                </a:lnTo>
                <a:lnTo>
                  <a:pt x="0" y="314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3" name="object 1583"/>
          <p:cNvSpPr/>
          <p:nvPr/>
        </p:nvSpPr>
        <p:spPr>
          <a:xfrm>
            <a:off x="6346106" y="3745810"/>
            <a:ext cx="127555" cy="21150"/>
          </a:xfrm>
          <a:custGeom>
            <a:avLst/>
            <a:gdLst/>
            <a:ahLst/>
            <a:cxnLst/>
            <a:rect l="l" t="t" r="r" b="b"/>
            <a:pathLst>
              <a:path w="280622" h="46531">
                <a:moveTo>
                  <a:pt x="0" y="46531"/>
                </a:moveTo>
                <a:lnTo>
                  <a:pt x="279190" y="0"/>
                </a:lnTo>
                <a:lnTo>
                  <a:pt x="280622" y="15749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4" name="object 1584"/>
          <p:cNvSpPr/>
          <p:nvPr/>
        </p:nvSpPr>
        <p:spPr>
          <a:xfrm>
            <a:off x="6536789" y="3724985"/>
            <a:ext cx="128531" cy="21150"/>
          </a:xfrm>
          <a:custGeom>
            <a:avLst/>
            <a:gdLst/>
            <a:ahLst/>
            <a:cxnLst/>
            <a:rect l="l" t="t" r="r" b="b"/>
            <a:pathLst>
              <a:path w="282769" h="46531">
                <a:moveTo>
                  <a:pt x="281338" y="0"/>
                </a:moveTo>
                <a:lnTo>
                  <a:pt x="0" y="30782"/>
                </a:lnTo>
                <a:lnTo>
                  <a:pt x="2147" y="46531"/>
                </a:lnTo>
                <a:lnTo>
                  <a:pt x="282769" y="15749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5" name="object 1585"/>
          <p:cNvSpPr/>
          <p:nvPr/>
        </p:nvSpPr>
        <p:spPr>
          <a:xfrm>
            <a:off x="6536788" y="3724985"/>
            <a:ext cx="127881" cy="21150"/>
          </a:xfrm>
          <a:custGeom>
            <a:avLst/>
            <a:gdLst/>
            <a:ahLst/>
            <a:cxnLst/>
            <a:rect l="l" t="t" r="r" b="b"/>
            <a:pathLst>
              <a:path w="281338" h="46531">
                <a:moveTo>
                  <a:pt x="0" y="30782"/>
                </a:moveTo>
                <a:lnTo>
                  <a:pt x="2147" y="46531"/>
                </a:lnTo>
                <a:lnTo>
                  <a:pt x="281338" y="0"/>
                </a:lnTo>
                <a:lnTo>
                  <a:pt x="0" y="3078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6" name="object 1586"/>
          <p:cNvSpPr/>
          <p:nvPr/>
        </p:nvSpPr>
        <p:spPr>
          <a:xfrm>
            <a:off x="6537764" y="3724985"/>
            <a:ext cx="127555" cy="21150"/>
          </a:xfrm>
          <a:custGeom>
            <a:avLst/>
            <a:gdLst/>
            <a:ahLst/>
            <a:cxnLst/>
            <a:rect l="l" t="t" r="r" b="b"/>
            <a:pathLst>
              <a:path w="280622" h="46531">
                <a:moveTo>
                  <a:pt x="0" y="46531"/>
                </a:moveTo>
                <a:lnTo>
                  <a:pt x="279190" y="0"/>
                </a:lnTo>
                <a:lnTo>
                  <a:pt x="280622" y="15749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7" name="object 1587"/>
          <p:cNvSpPr/>
          <p:nvPr/>
        </p:nvSpPr>
        <p:spPr>
          <a:xfrm>
            <a:off x="6728447" y="3703834"/>
            <a:ext cx="128206" cy="21150"/>
          </a:xfrm>
          <a:custGeom>
            <a:avLst/>
            <a:gdLst/>
            <a:ahLst/>
            <a:cxnLst/>
            <a:rect l="l" t="t" r="r" b="b"/>
            <a:pathLst>
              <a:path w="282053" h="46531">
                <a:moveTo>
                  <a:pt x="280622" y="0"/>
                </a:moveTo>
                <a:lnTo>
                  <a:pt x="0" y="30782"/>
                </a:lnTo>
                <a:lnTo>
                  <a:pt x="1431" y="46531"/>
                </a:lnTo>
                <a:lnTo>
                  <a:pt x="282053" y="15749"/>
                </a:lnTo>
                <a:lnTo>
                  <a:pt x="2806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8" name="object 1588"/>
          <p:cNvSpPr/>
          <p:nvPr/>
        </p:nvSpPr>
        <p:spPr>
          <a:xfrm>
            <a:off x="6728447" y="3703834"/>
            <a:ext cx="127555" cy="21150"/>
          </a:xfrm>
          <a:custGeom>
            <a:avLst/>
            <a:gdLst/>
            <a:ahLst/>
            <a:cxnLst/>
            <a:rect l="l" t="t" r="r" b="b"/>
            <a:pathLst>
              <a:path w="280622" h="46531">
                <a:moveTo>
                  <a:pt x="0" y="30782"/>
                </a:moveTo>
                <a:lnTo>
                  <a:pt x="1431" y="46531"/>
                </a:lnTo>
                <a:lnTo>
                  <a:pt x="280622" y="0"/>
                </a:lnTo>
                <a:lnTo>
                  <a:pt x="0" y="3078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89" name="object 1589"/>
          <p:cNvSpPr/>
          <p:nvPr/>
        </p:nvSpPr>
        <p:spPr>
          <a:xfrm>
            <a:off x="6729098" y="3703834"/>
            <a:ext cx="127555" cy="21150"/>
          </a:xfrm>
          <a:custGeom>
            <a:avLst/>
            <a:gdLst/>
            <a:ahLst/>
            <a:cxnLst/>
            <a:rect l="l" t="t" r="r" b="b"/>
            <a:pathLst>
              <a:path w="280622" h="46531">
                <a:moveTo>
                  <a:pt x="0" y="46531"/>
                </a:moveTo>
                <a:lnTo>
                  <a:pt x="279190" y="0"/>
                </a:lnTo>
                <a:lnTo>
                  <a:pt x="280622" y="15749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0" name="object 1590"/>
          <p:cNvSpPr/>
          <p:nvPr/>
        </p:nvSpPr>
        <p:spPr>
          <a:xfrm>
            <a:off x="6919780" y="3683008"/>
            <a:ext cx="128531" cy="20825"/>
          </a:xfrm>
          <a:custGeom>
            <a:avLst/>
            <a:gdLst/>
            <a:ahLst/>
            <a:cxnLst/>
            <a:rect l="l" t="t" r="r" b="b"/>
            <a:pathLst>
              <a:path w="282769" h="45815">
                <a:moveTo>
                  <a:pt x="281338" y="0"/>
                </a:moveTo>
                <a:lnTo>
                  <a:pt x="0" y="30782"/>
                </a:lnTo>
                <a:lnTo>
                  <a:pt x="2147" y="45815"/>
                </a:lnTo>
                <a:lnTo>
                  <a:pt x="282769" y="15033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1" name="object 1591"/>
          <p:cNvSpPr/>
          <p:nvPr/>
        </p:nvSpPr>
        <p:spPr>
          <a:xfrm>
            <a:off x="6919780" y="3683008"/>
            <a:ext cx="127881" cy="20825"/>
          </a:xfrm>
          <a:custGeom>
            <a:avLst/>
            <a:gdLst/>
            <a:ahLst/>
            <a:cxnLst/>
            <a:rect l="l" t="t" r="r" b="b"/>
            <a:pathLst>
              <a:path w="281338" h="45815">
                <a:moveTo>
                  <a:pt x="0" y="30782"/>
                </a:moveTo>
                <a:lnTo>
                  <a:pt x="2147" y="45815"/>
                </a:lnTo>
                <a:lnTo>
                  <a:pt x="281338" y="0"/>
                </a:lnTo>
                <a:lnTo>
                  <a:pt x="0" y="3078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2" name="object 1592"/>
          <p:cNvSpPr/>
          <p:nvPr/>
        </p:nvSpPr>
        <p:spPr>
          <a:xfrm>
            <a:off x="6920757" y="3683008"/>
            <a:ext cx="127555" cy="20825"/>
          </a:xfrm>
          <a:custGeom>
            <a:avLst/>
            <a:gdLst/>
            <a:ahLst/>
            <a:cxnLst/>
            <a:rect l="l" t="t" r="r" b="b"/>
            <a:pathLst>
              <a:path w="280622" h="45815">
                <a:moveTo>
                  <a:pt x="0" y="45815"/>
                </a:moveTo>
                <a:lnTo>
                  <a:pt x="279190" y="0"/>
                </a:lnTo>
                <a:lnTo>
                  <a:pt x="280622" y="15033"/>
                </a:lnTo>
                <a:lnTo>
                  <a:pt x="0" y="4581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3" name="object 1593"/>
          <p:cNvSpPr/>
          <p:nvPr/>
        </p:nvSpPr>
        <p:spPr>
          <a:xfrm>
            <a:off x="7111439" y="3661207"/>
            <a:ext cx="134063" cy="21801"/>
          </a:xfrm>
          <a:custGeom>
            <a:avLst/>
            <a:gdLst/>
            <a:ahLst/>
            <a:cxnLst/>
            <a:rect l="l" t="t" r="r" b="b"/>
            <a:pathLst>
              <a:path w="294939" h="47963">
                <a:moveTo>
                  <a:pt x="292792" y="0"/>
                </a:moveTo>
                <a:lnTo>
                  <a:pt x="0" y="32214"/>
                </a:lnTo>
                <a:lnTo>
                  <a:pt x="1431" y="47963"/>
                </a:lnTo>
                <a:lnTo>
                  <a:pt x="294939" y="15749"/>
                </a:lnTo>
                <a:lnTo>
                  <a:pt x="2927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4" name="object 1594"/>
          <p:cNvSpPr/>
          <p:nvPr/>
        </p:nvSpPr>
        <p:spPr>
          <a:xfrm>
            <a:off x="7111439" y="3661207"/>
            <a:ext cx="133087" cy="21801"/>
          </a:xfrm>
          <a:custGeom>
            <a:avLst/>
            <a:gdLst/>
            <a:ahLst/>
            <a:cxnLst/>
            <a:rect l="l" t="t" r="r" b="b"/>
            <a:pathLst>
              <a:path w="292792" h="47963">
                <a:moveTo>
                  <a:pt x="0" y="32214"/>
                </a:moveTo>
                <a:lnTo>
                  <a:pt x="1431" y="47963"/>
                </a:lnTo>
                <a:lnTo>
                  <a:pt x="292792" y="0"/>
                </a:lnTo>
                <a:lnTo>
                  <a:pt x="0" y="322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5" name="object 1595"/>
          <p:cNvSpPr/>
          <p:nvPr/>
        </p:nvSpPr>
        <p:spPr>
          <a:xfrm>
            <a:off x="7112090" y="3661207"/>
            <a:ext cx="133412" cy="21801"/>
          </a:xfrm>
          <a:custGeom>
            <a:avLst/>
            <a:gdLst/>
            <a:ahLst/>
            <a:cxnLst/>
            <a:rect l="l" t="t" r="r" b="b"/>
            <a:pathLst>
              <a:path w="293507" h="47963">
                <a:moveTo>
                  <a:pt x="0" y="47963"/>
                </a:moveTo>
                <a:lnTo>
                  <a:pt x="291360" y="0"/>
                </a:lnTo>
                <a:lnTo>
                  <a:pt x="293507" y="15749"/>
                </a:lnTo>
                <a:lnTo>
                  <a:pt x="0" y="4796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6" name="object 1596"/>
          <p:cNvSpPr/>
          <p:nvPr/>
        </p:nvSpPr>
        <p:spPr>
          <a:xfrm>
            <a:off x="7244526" y="3661206"/>
            <a:ext cx="976" cy="7159"/>
          </a:xfrm>
          <a:custGeom>
            <a:avLst/>
            <a:gdLst/>
            <a:ahLst/>
            <a:cxnLst/>
            <a:rect l="l" t="t" r="r" b="b"/>
            <a:pathLst>
              <a:path w="2147" h="15749">
                <a:moveTo>
                  <a:pt x="0" y="0"/>
                </a:moveTo>
                <a:lnTo>
                  <a:pt x="2147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7" name="object 1597"/>
          <p:cNvSpPr/>
          <p:nvPr/>
        </p:nvSpPr>
        <p:spPr>
          <a:xfrm>
            <a:off x="7244526" y="3633873"/>
            <a:ext cx="157492" cy="34492"/>
          </a:xfrm>
          <a:custGeom>
            <a:avLst/>
            <a:gdLst/>
            <a:ahLst/>
            <a:cxnLst/>
            <a:rect l="l" t="t" r="r" b="b"/>
            <a:pathLst>
              <a:path w="346482" h="75882">
                <a:moveTo>
                  <a:pt x="343619" y="0"/>
                </a:moveTo>
                <a:lnTo>
                  <a:pt x="0" y="60133"/>
                </a:lnTo>
                <a:lnTo>
                  <a:pt x="2147" y="75882"/>
                </a:lnTo>
                <a:lnTo>
                  <a:pt x="346482" y="15749"/>
                </a:lnTo>
                <a:lnTo>
                  <a:pt x="3436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8" name="object 1598"/>
          <p:cNvSpPr/>
          <p:nvPr/>
        </p:nvSpPr>
        <p:spPr>
          <a:xfrm>
            <a:off x="7244526" y="3633873"/>
            <a:ext cx="156190" cy="34492"/>
          </a:xfrm>
          <a:custGeom>
            <a:avLst/>
            <a:gdLst/>
            <a:ahLst/>
            <a:cxnLst/>
            <a:rect l="l" t="t" r="r" b="b"/>
            <a:pathLst>
              <a:path w="343619" h="75882">
                <a:moveTo>
                  <a:pt x="0" y="60133"/>
                </a:moveTo>
                <a:lnTo>
                  <a:pt x="2147" y="75882"/>
                </a:lnTo>
                <a:lnTo>
                  <a:pt x="343619" y="0"/>
                </a:lnTo>
                <a:lnTo>
                  <a:pt x="0" y="601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599" name="object 1599"/>
          <p:cNvSpPr/>
          <p:nvPr/>
        </p:nvSpPr>
        <p:spPr>
          <a:xfrm>
            <a:off x="7245503" y="3633873"/>
            <a:ext cx="156515" cy="34492"/>
          </a:xfrm>
          <a:custGeom>
            <a:avLst/>
            <a:gdLst/>
            <a:ahLst/>
            <a:cxnLst/>
            <a:rect l="l" t="t" r="r" b="b"/>
            <a:pathLst>
              <a:path w="344334" h="75882">
                <a:moveTo>
                  <a:pt x="0" y="75882"/>
                </a:moveTo>
                <a:lnTo>
                  <a:pt x="341471" y="0"/>
                </a:lnTo>
                <a:lnTo>
                  <a:pt x="344334" y="15749"/>
                </a:lnTo>
                <a:lnTo>
                  <a:pt x="0" y="7588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0" name="object 1600"/>
          <p:cNvSpPr/>
          <p:nvPr/>
        </p:nvSpPr>
        <p:spPr>
          <a:xfrm>
            <a:off x="7464169" y="3600683"/>
            <a:ext cx="127555" cy="29285"/>
          </a:xfrm>
          <a:custGeom>
            <a:avLst/>
            <a:gdLst/>
            <a:ahLst/>
            <a:cxnLst/>
            <a:rect l="l" t="t" r="r" b="b"/>
            <a:pathLst>
              <a:path w="280622" h="64428">
                <a:moveTo>
                  <a:pt x="277758" y="0"/>
                </a:moveTo>
                <a:lnTo>
                  <a:pt x="0" y="48679"/>
                </a:lnTo>
                <a:lnTo>
                  <a:pt x="2147" y="64428"/>
                </a:lnTo>
                <a:lnTo>
                  <a:pt x="280622" y="15749"/>
                </a:lnTo>
                <a:lnTo>
                  <a:pt x="2777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1" name="object 1601"/>
          <p:cNvSpPr/>
          <p:nvPr/>
        </p:nvSpPr>
        <p:spPr>
          <a:xfrm>
            <a:off x="7464169" y="3600683"/>
            <a:ext cx="126254" cy="29285"/>
          </a:xfrm>
          <a:custGeom>
            <a:avLst/>
            <a:gdLst/>
            <a:ahLst/>
            <a:cxnLst/>
            <a:rect l="l" t="t" r="r" b="b"/>
            <a:pathLst>
              <a:path w="277758" h="64428">
                <a:moveTo>
                  <a:pt x="0" y="48679"/>
                </a:moveTo>
                <a:lnTo>
                  <a:pt x="2147" y="64428"/>
                </a:lnTo>
                <a:lnTo>
                  <a:pt x="277758" y="0"/>
                </a:lnTo>
                <a:lnTo>
                  <a:pt x="0" y="4867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2" name="object 1602"/>
          <p:cNvSpPr/>
          <p:nvPr/>
        </p:nvSpPr>
        <p:spPr>
          <a:xfrm>
            <a:off x="7465145" y="3600683"/>
            <a:ext cx="126579" cy="29285"/>
          </a:xfrm>
          <a:custGeom>
            <a:avLst/>
            <a:gdLst/>
            <a:ahLst/>
            <a:cxnLst/>
            <a:rect l="l" t="t" r="r" b="b"/>
            <a:pathLst>
              <a:path w="278474" h="64428">
                <a:moveTo>
                  <a:pt x="0" y="64428"/>
                </a:moveTo>
                <a:lnTo>
                  <a:pt x="275611" y="0"/>
                </a:lnTo>
                <a:lnTo>
                  <a:pt x="278474" y="15749"/>
                </a:lnTo>
                <a:lnTo>
                  <a:pt x="0" y="644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3" name="object 1603"/>
          <p:cNvSpPr/>
          <p:nvPr/>
        </p:nvSpPr>
        <p:spPr>
          <a:xfrm>
            <a:off x="7653875" y="3562285"/>
            <a:ext cx="157492" cy="34492"/>
          </a:xfrm>
          <a:custGeom>
            <a:avLst/>
            <a:gdLst/>
            <a:ahLst/>
            <a:cxnLst/>
            <a:rect l="l" t="t" r="r" b="b"/>
            <a:pathLst>
              <a:path w="346482" h="75882">
                <a:moveTo>
                  <a:pt x="343619" y="0"/>
                </a:moveTo>
                <a:lnTo>
                  <a:pt x="0" y="60133"/>
                </a:lnTo>
                <a:lnTo>
                  <a:pt x="2863" y="75882"/>
                </a:lnTo>
                <a:lnTo>
                  <a:pt x="346482" y="15749"/>
                </a:lnTo>
                <a:lnTo>
                  <a:pt x="3436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4" name="object 1604"/>
          <p:cNvSpPr/>
          <p:nvPr/>
        </p:nvSpPr>
        <p:spPr>
          <a:xfrm>
            <a:off x="7653876" y="3562285"/>
            <a:ext cx="156190" cy="34492"/>
          </a:xfrm>
          <a:custGeom>
            <a:avLst/>
            <a:gdLst/>
            <a:ahLst/>
            <a:cxnLst/>
            <a:rect l="l" t="t" r="r" b="b"/>
            <a:pathLst>
              <a:path w="343619" h="75882">
                <a:moveTo>
                  <a:pt x="0" y="60133"/>
                </a:moveTo>
                <a:lnTo>
                  <a:pt x="2863" y="75882"/>
                </a:lnTo>
                <a:lnTo>
                  <a:pt x="343619" y="0"/>
                </a:lnTo>
                <a:lnTo>
                  <a:pt x="0" y="601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5" name="object 1605"/>
          <p:cNvSpPr/>
          <p:nvPr/>
        </p:nvSpPr>
        <p:spPr>
          <a:xfrm>
            <a:off x="7655177" y="3562285"/>
            <a:ext cx="156190" cy="34492"/>
          </a:xfrm>
          <a:custGeom>
            <a:avLst/>
            <a:gdLst/>
            <a:ahLst/>
            <a:cxnLst/>
            <a:rect l="l" t="t" r="r" b="b"/>
            <a:pathLst>
              <a:path w="343619" h="75882">
                <a:moveTo>
                  <a:pt x="0" y="75882"/>
                </a:moveTo>
                <a:lnTo>
                  <a:pt x="340755" y="0"/>
                </a:lnTo>
                <a:lnTo>
                  <a:pt x="343619" y="15749"/>
                </a:lnTo>
                <a:lnTo>
                  <a:pt x="0" y="7588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6" name="object 1606"/>
          <p:cNvSpPr/>
          <p:nvPr/>
        </p:nvSpPr>
        <p:spPr>
          <a:xfrm>
            <a:off x="7810066" y="3562286"/>
            <a:ext cx="1301" cy="7159"/>
          </a:xfrm>
          <a:custGeom>
            <a:avLst/>
            <a:gdLst/>
            <a:ahLst/>
            <a:cxnLst/>
            <a:rect l="l" t="t" r="r" b="b"/>
            <a:pathLst>
              <a:path w="2863" h="15749">
                <a:moveTo>
                  <a:pt x="0" y="0"/>
                </a:moveTo>
                <a:lnTo>
                  <a:pt x="2863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7" name="object 1607"/>
          <p:cNvSpPr/>
          <p:nvPr/>
        </p:nvSpPr>
        <p:spPr>
          <a:xfrm>
            <a:off x="7809741" y="3522588"/>
            <a:ext cx="124627" cy="46531"/>
          </a:xfrm>
          <a:custGeom>
            <a:avLst/>
            <a:gdLst/>
            <a:ahLst/>
            <a:cxnLst/>
            <a:rect l="l" t="t" r="r" b="b"/>
            <a:pathLst>
              <a:path w="274179" h="102369">
                <a:moveTo>
                  <a:pt x="269168" y="0"/>
                </a:moveTo>
                <a:lnTo>
                  <a:pt x="0" y="88052"/>
                </a:lnTo>
                <a:lnTo>
                  <a:pt x="5011" y="102369"/>
                </a:lnTo>
                <a:lnTo>
                  <a:pt x="274179" y="15033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8" name="object 1608"/>
          <p:cNvSpPr/>
          <p:nvPr/>
        </p:nvSpPr>
        <p:spPr>
          <a:xfrm>
            <a:off x="7809741" y="3522588"/>
            <a:ext cx="122349" cy="46531"/>
          </a:xfrm>
          <a:custGeom>
            <a:avLst/>
            <a:gdLst/>
            <a:ahLst/>
            <a:cxnLst/>
            <a:rect l="l" t="t" r="r" b="b"/>
            <a:pathLst>
              <a:path w="269168" h="102369">
                <a:moveTo>
                  <a:pt x="0" y="88052"/>
                </a:moveTo>
                <a:lnTo>
                  <a:pt x="5011" y="102369"/>
                </a:lnTo>
                <a:lnTo>
                  <a:pt x="269168" y="0"/>
                </a:lnTo>
                <a:lnTo>
                  <a:pt x="0" y="8805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09" name="object 1609"/>
          <p:cNvSpPr/>
          <p:nvPr/>
        </p:nvSpPr>
        <p:spPr>
          <a:xfrm>
            <a:off x="7812018" y="3522588"/>
            <a:ext cx="122349" cy="46531"/>
          </a:xfrm>
          <a:custGeom>
            <a:avLst/>
            <a:gdLst/>
            <a:ahLst/>
            <a:cxnLst/>
            <a:rect l="l" t="t" r="r" b="b"/>
            <a:pathLst>
              <a:path w="269168" h="102369">
                <a:moveTo>
                  <a:pt x="0" y="102369"/>
                </a:moveTo>
                <a:lnTo>
                  <a:pt x="264157" y="0"/>
                </a:lnTo>
                <a:lnTo>
                  <a:pt x="269168" y="15033"/>
                </a:lnTo>
                <a:lnTo>
                  <a:pt x="0" y="10236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0" name="object 1610"/>
          <p:cNvSpPr/>
          <p:nvPr/>
        </p:nvSpPr>
        <p:spPr>
          <a:xfrm>
            <a:off x="7992939" y="3462715"/>
            <a:ext cx="124301" cy="46531"/>
          </a:xfrm>
          <a:custGeom>
            <a:avLst/>
            <a:gdLst/>
            <a:ahLst/>
            <a:cxnLst/>
            <a:rect l="l" t="t" r="r" b="b"/>
            <a:pathLst>
              <a:path w="273463" h="102369">
                <a:moveTo>
                  <a:pt x="269168" y="0"/>
                </a:moveTo>
                <a:lnTo>
                  <a:pt x="0" y="88052"/>
                </a:lnTo>
                <a:lnTo>
                  <a:pt x="5011" y="102369"/>
                </a:lnTo>
                <a:lnTo>
                  <a:pt x="273463" y="15033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1" name="object 1611"/>
          <p:cNvSpPr/>
          <p:nvPr/>
        </p:nvSpPr>
        <p:spPr>
          <a:xfrm>
            <a:off x="7992939" y="3462715"/>
            <a:ext cx="122349" cy="46531"/>
          </a:xfrm>
          <a:custGeom>
            <a:avLst/>
            <a:gdLst/>
            <a:ahLst/>
            <a:cxnLst/>
            <a:rect l="l" t="t" r="r" b="b"/>
            <a:pathLst>
              <a:path w="269168" h="102369">
                <a:moveTo>
                  <a:pt x="0" y="88052"/>
                </a:moveTo>
                <a:lnTo>
                  <a:pt x="5011" y="102369"/>
                </a:lnTo>
                <a:lnTo>
                  <a:pt x="269168" y="0"/>
                </a:lnTo>
                <a:lnTo>
                  <a:pt x="0" y="8805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2" name="object 1612"/>
          <p:cNvSpPr/>
          <p:nvPr/>
        </p:nvSpPr>
        <p:spPr>
          <a:xfrm>
            <a:off x="7995216" y="3462715"/>
            <a:ext cx="122024" cy="46531"/>
          </a:xfrm>
          <a:custGeom>
            <a:avLst/>
            <a:gdLst/>
            <a:ahLst/>
            <a:cxnLst/>
            <a:rect l="l" t="t" r="r" b="b"/>
            <a:pathLst>
              <a:path w="268452" h="102369">
                <a:moveTo>
                  <a:pt x="0" y="102369"/>
                </a:moveTo>
                <a:lnTo>
                  <a:pt x="264157" y="0"/>
                </a:lnTo>
                <a:lnTo>
                  <a:pt x="268452" y="15033"/>
                </a:lnTo>
                <a:lnTo>
                  <a:pt x="0" y="10236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3" name="object 1613"/>
          <p:cNvSpPr/>
          <p:nvPr/>
        </p:nvSpPr>
        <p:spPr>
          <a:xfrm>
            <a:off x="8176138" y="3402842"/>
            <a:ext cx="124301" cy="46857"/>
          </a:xfrm>
          <a:custGeom>
            <a:avLst/>
            <a:gdLst/>
            <a:ahLst/>
            <a:cxnLst/>
            <a:rect l="l" t="t" r="r" b="b"/>
            <a:pathLst>
              <a:path w="273463" h="103085">
                <a:moveTo>
                  <a:pt x="269168" y="0"/>
                </a:moveTo>
                <a:lnTo>
                  <a:pt x="0" y="88052"/>
                </a:lnTo>
                <a:lnTo>
                  <a:pt x="5011" y="103085"/>
                </a:lnTo>
                <a:lnTo>
                  <a:pt x="273463" y="15033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4" name="object 1614"/>
          <p:cNvSpPr/>
          <p:nvPr/>
        </p:nvSpPr>
        <p:spPr>
          <a:xfrm>
            <a:off x="8176137" y="3402842"/>
            <a:ext cx="122349" cy="46857"/>
          </a:xfrm>
          <a:custGeom>
            <a:avLst/>
            <a:gdLst/>
            <a:ahLst/>
            <a:cxnLst/>
            <a:rect l="l" t="t" r="r" b="b"/>
            <a:pathLst>
              <a:path w="269168" h="103085">
                <a:moveTo>
                  <a:pt x="0" y="88052"/>
                </a:moveTo>
                <a:lnTo>
                  <a:pt x="5011" y="103085"/>
                </a:lnTo>
                <a:lnTo>
                  <a:pt x="269168" y="0"/>
                </a:lnTo>
                <a:lnTo>
                  <a:pt x="0" y="8805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5" name="object 1615"/>
          <p:cNvSpPr/>
          <p:nvPr/>
        </p:nvSpPr>
        <p:spPr>
          <a:xfrm>
            <a:off x="8178415" y="3402842"/>
            <a:ext cx="122024" cy="46857"/>
          </a:xfrm>
          <a:custGeom>
            <a:avLst/>
            <a:gdLst/>
            <a:ahLst/>
            <a:cxnLst/>
            <a:rect l="l" t="t" r="r" b="b"/>
            <a:pathLst>
              <a:path w="268452" h="103085">
                <a:moveTo>
                  <a:pt x="0" y="103085"/>
                </a:moveTo>
                <a:lnTo>
                  <a:pt x="264157" y="0"/>
                </a:lnTo>
                <a:lnTo>
                  <a:pt x="268452" y="15033"/>
                </a:lnTo>
                <a:lnTo>
                  <a:pt x="0" y="10308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6" name="object 1616"/>
          <p:cNvSpPr/>
          <p:nvPr/>
        </p:nvSpPr>
        <p:spPr>
          <a:xfrm>
            <a:off x="8359336" y="3343294"/>
            <a:ext cx="124627" cy="46531"/>
          </a:xfrm>
          <a:custGeom>
            <a:avLst/>
            <a:gdLst/>
            <a:ahLst/>
            <a:cxnLst/>
            <a:rect l="l" t="t" r="r" b="b"/>
            <a:pathLst>
              <a:path w="274179" h="102369">
                <a:moveTo>
                  <a:pt x="269168" y="0"/>
                </a:moveTo>
                <a:lnTo>
                  <a:pt x="0" y="87336"/>
                </a:lnTo>
                <a:lnTo>
                  <a:pt x="5011" y="102369"/>
                </a:lnTo>
                <a:lnTo>
                  <a:pt x="274179" y="14317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7" name="object 1617"/>
          <p:cNvSpPr/>
          <p:nvPr/>
        </p:nvSpPr>
        <p:spPr>
          <a:xfrm>
            <a:off x="8359336" y="3343294"/>
            <a:ext cx="122349" cy="46531"/>
          </a:xfrm>
          <a:custGeom>
            <a:avLst/>
            <a:gdLst/>
            <a:ahLst/>
            <a:cxnLst/>
            <a:rect l="l" t="t" r="r" b="b"/>
            <a:pathLst>
              <a:path w="269168" h="102369">
                <a:moveTo>
                  <a:pt x="0" y="87336"/>
                </a:moveTo>
                <a:lnTo>
                  <a:pt x="5011" y="102369"/>
                </a:lnTo>
                <a:lnTo>
                  <a:pt x="269168" y="0"/>
                </a:lnTo>
                <a:lnTo>
                  <a:pt x="0" y="8733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8" name="object 1618"/>
          <p:cNvSpPr/>
          <p:nvPr/>
        </p:nvSpPr>
        <p:spPr>
          <a:xfrm>
            <a:off x="8361613" y="3343294"/>
            <a:ext cx="122349" cy="46531"/>
          </a:xfrm>
          <a:custGeom>
            <a:avLst/>
            <a:gdLst/>
            <a:ahLst/>
            <a:cxnLst/>
            <a:rect l="l" t="t" r="r" b="b"/>
            <a:pathLst>
              <a:path w="269168" h="102369">
                <a:moveTo>
                  <a:pt x="0" y="102369"/>
                </a:moveTo>
                <a:lnTo>
                  <a:pt x="264157" y="0"/>
                </a:lnTo>
                <a:lnTo>
                  <a:pt x="269168" y="14317"/>
                </a:lnTo>
                <a:lnTo>
                  <a:pt x="0" y="10236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19" name="object 1619"/>
          <p:cNvSpPr/>
          <p:nvPr/>
        </p:nvSpPr>
        <p:spPr>
          <a:xfrm>
            <a:off x="8481685" y="3343294"/>
            <a:ext cx="2278" cy="6508"/>
          </a:xfrm>
          <a:custGeom>
            <a:avLst/>
            <a:gdLst/>
            <a:ahLst/>
            <a:cxnLst/>
            <a:rect l="l" t="t" r="r" b="b"/>
            <a:pathLst>
              <a:path w="5011" h="14317">
                <a:moveTo>
                  <a:pt x="0" y="0"/>
                </a:moveTo>
                <a:lnTo>
                  <a:pt x="5011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0" name="object 1620"/>
          <p:cNvSpPr/>
          <p:nvPr/>
        </p:nvSpPr>
        <p:spPr>
          <a:xfrm>
            <a:off x="666630" y="4262214"/>
            <a:ext cx="87531" cy="14643"/>
          </a:xfrm>
          <a:custGeom>
            <a:avLst/>
            <a:gdLst/>
            <a:ahLst/>
            <a:cxnLst/>
            <a:rect l="l" t="t" r="r" b="b"/>
            <a:pathLst>
              <a:path w="192569" h="32214">
                <a:moveTo>
                  <a:pt x="191138" y="0"/>
                </a:moveTo>
                <a:lnTo>
                  <a:pt x="0" y="16465"/>
                </a:lnTo>
                <a:lnTo>
                  <a:pt x="1431" y="32214"/>
                </a:lnTo>
                <a:lnTo>
                  <a:pt x="192569" y="15033"/>
                </a:lnTo>
                <a:lnTo>
                  <a:pt x="1911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1" name="object 1621"/>
          <p:cNvSpPr/>
          <p:nvPr/>
        </p:nvSpPr>
        <p:spPr>
          <a:xfrm>
            <a:off x="666630" y="4262214"/>
            <a:ext cx="86881" cy="14643"/>
          </a:xfrm>
          <a:custGeom>
            <a:avLst/>
            <a:gdLst/>
            <a:ahLst/>
            <a:cxnLst/>
            <a:rect l="l" t="t" r="r" b="b"/>
            <a:pathLst>
              <a:path w="191138" h="32214">
                <a:moveTo>
                  <a:pt x="0" y="16465"/>
                </a:moveTo>
                <a:lnTo>
                  <a:pt x="1431" y="32214"/>
                </a:lnTo>
                <a:lnTo>
                  <a:pt x="191138" y="0"/>
                </a:lnTo>
                <a:lnTo>
                  <a:pt x="0" y="1646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2" name="object 1622"/>
          <p:cNvSpPr/>
          <p:nvPr/>
        </p:nvSpPr>
        <p:spPr>
          <a:xfrm>
            <a:off x="667280" y="4262214"/>
            <a:ext cx="86881" cy="14643"/>
          </a:xfrm>
          <a:custGeom>
            <a:avLst/>
            <a:gdLst/>
            <a:ahLst/>
            <a:cxnLst/>
            <a:rect l="l" t="t" r="r" b="b"/>
            <a:pathLst>
              <a:path w="191138" h="32214">
                <a:moveTo>
                  <a:pt x="0" y="32214"/>
                </a:moveTo>
                <a:lnTo>
                  <a:pt x="189706" y="0"/>
                </a:lnTo>
                <a:lnTo>
                  <a:pt x="191138" y="15033"/>
                </a:lnTo>
                <a:lnTo>
                  <a:pt x="0" y="322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3" name="object 1623"/>
          <p:cNvSpPr/>
          <p:nvPr/>
        </p:nvSpPr>
        <p:spPr>
          <a:xfrm>
            <a:off x="817614" y="4245294"/>
            <a:ext cx="128531" cy="18222"/>
          </a:xfrm>
          <a:custGeom>
            <a:avLst/>
            <a:gdLst/>
            <a:ahLst/>
            <a:cxnLst/>
            <a:rect l="l" t="t" r="r" b="b"/>
            <a:pathLst>
              <a:path w="282769" h="40088">
                <a:moveTo>
                  <a:pt x="281338" y="0"/>
                </a:moveTo>
                <a:lnTo>
                  <a:pt x="0" y="25055"/>
                </a:lnTo>
                <a:lnTo>
                  <a:pt x="715" y="40088"/>
                </a:lnTo>
                <a:lnTo>
                  <a:pt x="282769" y="15749"/>
                </a:lnTo>
                <a:lnTo>
                  <a:pt x="2813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4" name="object 1624"/>
          <p:cNvSpPr/>
          <p:nvPr/>
        </p:nvSpPr>
        <p:spPr>
          <a:xfrm>
            <a:off x="817614" y="4245294"/>
            <a:ext cx="127881" cy="18222"/>
          </a:xfrm>
          <a:custGeom>
            <a:avLst/>
            <a:gdLst/>
            <a:ahLst/>
            <a:cxnLst/>
            <a:rect l="l" t="t" r="r" b="b"/>
            <a:pathLst>
              <a:path w="281338" h="40088">
                <a:moveTo>
                  <a:pt x="0" y="25055"/>
                </a:moveTo>
                <a:lnTo>
                  <a:pt x="715" y="40088"/>
                </a:lnTo>
                <a:lnTo>
                  <a:pt x="281338" y="0"/>
                </a:lnTo>
                <a:lnTo>
                  <a:pt x="0" y="2505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5" name="object 1625"/>
          <p:cNvSpPr/>
          <p:nvPr/>
        </p:nvSpPr>
        <p:spPr>
          <a:xfrm>
            <a:off x="817939" y="4245294"/>
            <a:ext cx="128206" cy="18222"/>
          </a:xfrm>
          <a:custGeom>
            <a:avLst/>
            <a:gdLst/>
            <a:ahLst/>
            <a:cxnLst/>
            <a:rect l="l" t="t" r="r" b="b"/>
            <a:pathLst>
              <a:path w="282053" h="40088">
                <a:moveTo>
                  <a:pt x="0" y="40088"/>
                </a:moveTo>
                <a:lnTo>
                  <a:pt x="280622" y="0"/>
                </a:lnTo>
                <a:lnTo>
                  <a:pt x="282053" y="15749"/>
                </a:lnTo>
                <a:lnTo>
                  <a:pt x="0" y="400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6" name="object 1626"/>
          <p:cNvSpPr/>
          <p:nvPr/>
        </p:nvSpPr>
        <p:spPr>
          <a:xfrm>
            <a:off x="1009272" y="4228698"/>
            <a:ext cx="128857" cy="18222"/>
          </a:xfrm>
          <a:custGeom>
            <a:avLst/>
            <a:gdLst/>
            <a:ahLst/>
            <a:cxnLst/>
            <a:rect l="l" t="t" r="r" b="b"/>
            <a:pathLst>
              <a:path w="283485" h="40088">
                <a:moveTo>
                  <a:pt x="282053" y="0"/>
                </a:moveTo>
                <a:lnTo>
                  <a:pt x="0" y="24339"/>
                </a:lnTo>
                <a:lnTo>
                  <a:pt x="1431" y="40088"/>
                </a:lnTo>
                <a:lnTo>
                  <a:pt x="283485" y="15749"/>
                </a:lnTo>
                <a:lnTo>
                  <a:pt x="282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7" name="object 1627"/>
          <p:cNvSpPr/>
          <p:nvPr/>
        </p:nvSpPr>
        <p:spPr>
          <a:xfrm>
            <a:off x="1009272" y="4228698"/>
            <a:ext cx="128206" cy="18222"/>
          </a:xfrm>
          <a:custGeom>
            <a:avLst/>
            <a:gdLst/>
            <a:ahLst/>
            <a:cxnLst/>
            <a:rect l="l" t="t" r="r" b="b"/>
            <a:pathLst>
              <a:path w="282053" h="40088">
                <a:moveTo>
                  <a:pt x="0" y="24339"/>
                </a:moveTo>
                <a:lnTo>
                  <a:pt x="1431" y="40088"/>
                </a:lnTo>
                <a:lnTo>
                  <a:pt x="282053" y="0"/>
                </a:lnTo>
                <a:lnTo>
                  <a:pt x="0" y="243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8" name="object 1628"/>
          <p:cNvSpPr/>
          <p:nvPr/>
        </p:nvSpPr>
        <p:spPr>
          <a:xfrm>
            <a:off x="1009923" y="4228698"/>
            <a:ext cx="128206" cy="18222"/>
          </a:xfrm>
          <a:custGeom>
            <a:avLst/>
            <a:gdLst/>
            <a:ahLst/>
            <a:cxnLst/>
            <a:rect l="l" t="t" r="r" b="b"/>
            <a:pathLst>
              <a:path w="282053" h="40088">
                <a:moveTo>
                  <a:pt x="0" y="40088"/>
                </a:moveTo>
                <a:lnTo>
                  <a:pt x="280622" y="0"/>
                </a:lnTo>
                <a:lnTo>
                  <a:pt x="282053" y="15749"/>
                </a:lnTo>
                <a:lnTo>
                  <a:pt x="0" y="400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29" name="object 1629"/>
          <p:cNvSpPr/>
          <p:nvPr/>
        </p:nvSpPr>
        <p:spPr>
          <a:xfrm>
            <a:off x="1201257" y="4212103"/>
            <a:ext cx="128531" cy="18222"/>
          </a:xfrm>
          <a:custGeom>
            <a:avLst/>
            <a:gdLst/>
            <a:ahLst/>
            <a:cxnLst/>
            <a:rect l="l" t="t" r="r" b="b"/>
            <a:pathLst>
              <a:path w="282769" h="40088">
                <a:moveTo>
                  <a:pt x="282053" y="0"/>
                </a:moveTo>
                <a:lnTo>
                  <a:pt x="0" y="24339"/>
                </a:lnTo>
                <a:lnTo>
                  <a:pt x="1431" y="40088"/>
                </a:lnTo>
                <a:lnTo>
                  <a:pt x="282769" y="15033"/>
                </a:lnTo>
                <a:lnTo>
                  <a:pt x="282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0" name="object 1630"/>
          <p:cNvSpPr/>
          <p:nvPr/>
        </p:nvSpPr>
        <p:spPr>
          <a:xfrm>
            <a:off x="1201257" y="4212103"/>
            <a:ext cx="128206" cy="18222"/>
          </a:xfrm>
          <a:custGeom>
            <a:avLst/>
            <a:gdLst/>
            <a:ahLst/>
            <a:cxnLst/>
            <a:rect l="l" t="t" r="r" b="b"/>
            <a:pathLst>
              <a:path w="282053" h="40088">
                <a:moveTo>
                  <a:pt x="0" y="24339"/>
                </a:moveTo>
                <a:lnTo>
                  <a:pt x="1431" y="40088"/>
                </a:lnTo>
                <a:lnTo>
                  <a:pt x="282053" y="0"/>
                </a:lnTo>
                <a:lnTo>
                  <a:pt x="0" y="243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1" name="object 1631"/>
          <p:cNvSpPr/>
          <p:nvPr/>
        </p:nvSpPr>
        <p:spPr>
          <a:xfrm>
            <a:off x="1201907" y="4212103"/>
            <a:ext cx="127881" cy="18222"/>
          </a:xfrm>
          <a:custGeom>
            <a:avLst/>
            <a:gdLst/>
            <a:ahLst/>
            <a:cxnLst/>
            <a:rect l="l" t="t" r="r" b="b"/>
            <a:pathLst>
              <a:path w="281338" h="40088">
                <a:moveTo>
                  <a:pt x="0" y="40088"/>
                </a:moveTo>
                <a:lnTo>
                  <a:pt x="280622" y="0"/>
                </a:lnTo>
                <a:lnTo>
                  <a:pt x="281338" y="15033"/>
                </a:lnTo>
                <a:lnTo>
                  <a:pt x="0" y="400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2" name="object 1632"/>
          <p:cNvSpPr/>
          <p:nvPr/>
        </p:nvSpPr>
        <p:spPr>
          <a:xfrm>
            <a:off x="1393241" y="4199087"/>
            <a:ext cx="87531" cy="14317"/>
          </a:xfrm>
          <a:custGeom>
            <a:avLst/>
            <a:gdLst/>
            <a:ahLst/>
            <a:cxnLst/>
            <a:rect l="l" t="t" r="r" b="b"/>
            <a:pathLst>
              <a:path w="192569" h="31498">
                <a:moveTo>
                  <a:pt x="191138" y="0"/>
                </a:moveTo>
                <a:lnTo>
                  <a:pt x="0" y="16465"/>
                </a:lnTo>
                <a:lnTo>
                  <a:pt x="1431" y="31498"/>
                </a:lnTo>
                <a:lnTo>
                  <a:pt x="192569" y="15033"/>
                </a:lnTo>
                <a:lnTo>
                  <a:pt x="1911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3" name="object 1633"/>
          <p:cNvSpPr/>
          <p:nvPr/>
        </p:nvSpPr>
        <p:spPr>
          <a:xfrm>
            <a:off x="1393240" y="4199087"/>
            <a:ext cx="86881" cy="14317"/>
          </a:xfrm>
          <a:custGeom>
            <a:avLst/>
            <a:gdLst/>
            <a:ahLst/>
            <a:cxnLst/>
            <a:rect l="l" t="t" r="r" b="b"/>
            <a:pathLst>
              <a:path w="191138" h="31498">
                <a:moveTo>
                  <a:pt x="0" y="16465"/>
                </a:moveTo>
                <a:lnTo>
                  <a:pt x="1431" y="31498"/>
                </a:lnTo>
                <a:lnTo>
                  <a:pt x="191138" y="0"/>
                </a:lnTo>
                <a:lnTo>
                  <a:pt x="0" y="1646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4" name="object 1634"/>
          <p:cNvSpPr/>
          <p:nvPr/>
        </p:nvSpPr>
        <p:spPr>
          <a:xfrm>
            <a:off x="1393891" y="4199087"/>
            <a:ext cx="86881" cy="14317"/>
          </a:xfrm>
          <a:custGeom>
            <a:avLst/>
            <a:gdLst/>
            <a:ahLst/>
            <a:cxnLst/>
            <a:rect l="l" t="t" r="r" b="b"/>
            <a:pathLst>
              <a:path w="191138" h="31498">
                <a:moveTo>
                  <a:pt x="0" y="31498"/>
                </a:moveTo>
                <a:lnTo>
                  <a:pt x="189706" y="0"/>
                </a:lnTo>
                <a:lnTo>
                  <a:pt x="191138" y="15033"/>
                </a:lnTo>
                <a:lnTo>
                  <a:pt x="0" y="314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5" name="object 1635"/>
          <p:cNvSpPr/>
          <p:nvPr/>
        </p:nvSpPr>
        <p:spPr>
          <a:xfrm>
            <a:off x="1480122" y="4199088"/>
            <a:ext cx="650" cy="6833"/>
          </a:xfrm>
          <a:custGeom>
            <a:avLst/>
            <a:gdLst/>
            <a:ahLst/>
            <a:cxnLst/>
            <a:rect l="l" t="t" r="r" b="b"/>
            <a:pathLst>
              <a:path w="1431" h="15033">
                <a:moveTo>
                  <a:pt x="0" y="0"/>
                </a:moveTo>
                <a:lnTo>
                  <a:pt x="1431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6" name="object 1636"/>
          <p:cNvSpPr/>
          <p:nvPr/>
        </p:nvSpPr>
        <p:spPr>
          <a:xfrm>
            <a:off x="1479796" y="4176310"/>
            <a:ext cx="122675" cy="29611"/>
          </a:xfrm>
          <a:custGeom>
            <a:avLst/>
            <a:gdLst/>
            <a:ahLst/>
            <a:cxnLst/>
            <a:rect l="l" t="t" r="r" b="b"/>
            <a:pathLst>
              <a:path w="269884" h="65144">
                <a:moveTo>
                  <a:pt x="267020" y="0"/>
                </a:moveTo>
                <a:lnTo>
                  <a:pt x="0" y="50111"/>
                </a:lnTo>
                <a:lnTo>
                  <a:pt x="2863" y="65144"/>
                </a:lnTo>
                <a:lnTo>
                  <a:pt x="269884" y="15749"/>
                </a:lnTo>
                <a:lnTo>
                  <a:pt x="2670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7" name="object 1637"/>
          <p:cNvSpPr/>
          <p:nvPr/>
        </p:nvSpPr>
        <p:spPr>
          <a:xfrm>
            <a:off x="1479796" y="4176310"/>
            <a:ext cx="121373" cy="29611"/>
          </a:xfrm>
          <a:custGeom>
            <a:avLst/>
            <a:gdLst/>
            <a:ahLst/>
            <a:cxnLst/>
            <a:rect l="l" t="t" r="r" b="b"/>
            <a:pathLst>
              <a:path w="267020" h="65144">
                <a:moveTo>
                  <a:pt x="0" y="50111"/>
                </a:moveTo>
                <a:lnTo>
                  <a:pt x="2863" y="65144"/>
                </a:lnTo>
                <a:lnTo>
                  <a:pt x="267020" y="0"/>
                </a:lnTo>
                <a:lnTo>
                  <a:pt x="0" y="5011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8" name="object 1638"/>
          <p:cNvSpPr/>
          <p:nvPr/>
        </p:nvSpPr>
        <p:spPr>
          <a:xfrm>
            <a:off x="1481098" y="4176310"/>
            <a:ext cx="121373" cy="29611"/>
          </a:xfrm>
          <a:custGeom>
            <a:avLst/>
            <a:gdLst/>
            <a:ahLst/>
            <a:cxnLst/>
            <a:rect l="l" t="t" r="r" b="b"/>
            <a:pathLst>
              <a:path w="267020" h="65144">
                <a:moveTo>
                  <a:pt x="0" y="65144"/>
                </a:moveTo>
                <a:lnTo>
                  <a:pt x="264157" y="0"/>
                </a:lnTo>
                <a:lnTo>
                  <a:pt x="267020" y="15749"/>
                </a:lnTo>
                <a:lnTo>
                  <a:pt x="0" y="651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39" name="object 1639"/>
          <p:cNvSpPr/>
          <p:nvPr/>
        </p:nvSpPr>
        <p:spPr>
          <a:xfrm>
            <a:off x="1664296" y="4141167"/>
            <a:ext cx="127555" cy="30587"/>
          </a:xfrm>
          <a:custGeom>
            <a:avLst/>
            <a:gdLst/>
            <a:ahLst/>
            <a:cxnLst/>
            <a:rect l="l" t="t" r="r" b="b"/>
            <a:pathLst>
              <a:path w="280622" h="67292">
                <a:moveTo>
                  <a:pt x="277758" y="0"/>
                </a:moveTo>
                <a:lnTo>
                  <a:pt x="0" y="51542"/>
                </a:lnTo>
                <a:lnTo>
                  <a:pt x="2863" y="67292"/>
                </a:lnTo>
                <a:lnTo>
                  <a:pt x="280622" y="15749"/>
                </a:lnTo>
                <a:lnTo>
                  <a:pt x="2777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0" name="object 1640"/>
          <p:cNvSpPr/>
          <p:nvPr/>
        </p:nvSpPr>
        <p:spPr>
          <a:xfrm>
            <a:off x="1664296" y="4141167"/>
            <a:ext cx="126254" cy="30587"/>
          </a:xfrm>
          <a:custGeom>
            <a:avLst/>
            <a:gdLst/>
            <a:ahLst/>
            <a:cxnLst/>
            <a:rect l="l" t="t" r="r" b="b"/>
            <a:pathLst>
              <a:path w="277758" h="67292">
                <a:moveTo>
                  <a:pt x="0" y="51542"/>
                </a:moveTo>
                <a:lnTo>
                  <a:pt x="2863" y="67292"/>
                </a:lnTo>
                <a:lnTo>
                  <a:pt x="277758" y="0"/>
                </a:lnTo>
                <a:lnTo>
                  <a:pt x="0" y="5154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1" name="object 1641"/>
          <p:cNvSpPr/>
          <p:nvPr/>
        </p:nvSpPr>
        <p:spPr>
          <a:xfrm>
            <a:off x="1665598" y="4141167"/>
            <a:ext cx="126254" cy="30587"/>
          </a:xfrm>
          <a:custGeom>
            <a:avLst/>
            <a:gdLst/>
            <a:ahLst/>
            <a:cxnLst/>
            <a:rect l="l" t="t" r="r" b="b"/>
            <a:pathLst>
              <a:path w="277758" h="67292">
                <a:moveTo>
                  <a:pt x="0" y="67292"/>
                </a:moveTo>
                <a:lnTo>
                  <a:pt x="274895" y="0"/>
                </a:lnTo>
                <a:lnTo>
                  <a:pt x="277758" y="15749"/>
                </a:lnTo>
                <a:lnTo>
                  <a:pt x="0" y="6729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2" name="object 1642"/>
          <p:cNvSpPr/>
          <p:nvPr/>
        </p:nvSpPr>
        <p:spPr>
          <a:xfrm>
            <a:off x="1853677" y="4107000"/>
            <a:ext cx="122349" cy="29611"/>
          </a:xfrm>
          <a:custGeom>
            <a:avLst/>
            <a:gdLst/>
            <a:ahLst/>
            <a:cxnLst/>
            <a:rect l="l" t="t" r="r" b="b"/>
            <a:pathLst>
              <a:path w="269168" h="65144">
                <a:moveTo>
                  <a:pt x="266304" y="0"/>
                </a:moveTo>
                <a:lnTo>
                  <a:pt x="0" y="49395"/>
                </a:lnTo>
                <a:lnTo>
                  <a:pt x="2863" y="65144"/>
                </a:lnTo>
                <a:lnTo>
                  <a:pt x="269168" y="15033"/>
                </a:lnTo>
                <a:lnTo>
                  <a:pt x="2663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3" name="object 1643"/>
          <p:cNvSpPr/>
          <p:nvPr/>
        </p:nvSpPr>
        <p:spPr>
          <a:xfrm>
            <a:off x="1853677" y="4107000"/>
            <a:ext cx="121047" cy="29611"/>
          </a:xfrm>
          <a:custGeom>
            <a:avLst/>
            <a:gdLst/>
            <a:ahLst/>
            <a:cxnLst/>
            <a:rect l="l" t="t" r="r" b="b"/>
            <a:pathLst>
              <a:path w="266304" h="65144">
                <a:moveTo>
                  <a:pt x="0" y="49395"/>
                </a:moveTo>
                <a:lnTo>
                  <a:pt x="2863" y="65144"/>
                </a:lnTo>
                <a:lnTo>
                  <a:pt x="266304" y="0"/>
                </a:lnTo>
                <a:lnTo>
                  <a:pt x="0" y="4939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4" name="object 1644"/>
          <p:cNvSpPr/>
          <p:nvPr/>
        </p:nvSpPr>
        <p:spPr>
          <a:xfrm>
            <a:off x="1854979" y="4107000"/>
            <a:ext cx="121047" cy="29611"/>
          </a:xfrm>
          <a:custGeom>
            <a:avLst/>
            <a:gdLst/>
            <a:ahLst/>
            <a:cxnLst/>
            <a:rect l="l" t="t" r="r" b="b"/>
            <a:pathLst>
              <a:path w="266304" h="65144">
                <a:moveTo>
                  <a:pt x="0" y="65144"/>
                </a:moveTo>
                <a:lnTo>
                  <a:pt x="263441" y="0"/>
                </a:lnTo>
                <a:lnTo>
                  <a:pt x="266304" y="15033"/>
                </a:lnTo>
                <a:lnTo>
                  <a:pt x="0" y="651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5" name="object 1645"/>
          <p:cNvSpPr/>
          <p:nvPr/>
        </p:nvSpPr>
        <p:spPr>
          <a:xfrm>
            <a:off x="1974725" y="4107000"/>
            <a:ext cx="1301" cy="6833"/>
          </a:xfrm>
          <a:custGeom>
            <a:avLst/>
            <a:gdLst/>
            <a:ahLst/>
            <a:cxnLst/>
            <a:rect l="l" t="t" r="r" b="b"/>
            <a:pathLst>
              <a:path w="2863" h="15033">
                <a:moveTo>
                  <a:pt x="0" y="0"/>
                </a:moveTo>
                <a:lnTo>
                  <a:pt x="2863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6" name="object 1646"/>
          <p:cNvSpPr/>
          <p:nvPr/>
        </p:nvSpPr>
        <p:spPr>
          <a:xfrm>
            <a:off x="1975050" y="4091056"/>
            <a:ext cx="103801" cy="22778"/>
          </a:xfrm>
          <a:custGeom>
            <a:avLst/>
            <a:gdLst/>
            <a:ahLst/>
            <a:cxnLst/>
            <a:rect l="l" t="t" r="r" b="b"/>
            <a:pathLst>
              <a:path w="228363" h="50111">
                <a:moveTo>
                  <a:pt x="226215" y="0"/>
                </a:moveTo>
                <a:lnTo>
                  <a:pt x="0" y="35077"/>
                </a:lnTo>
                <a:lnTo>
                  <a:pt x="2147" y="50111"/>
                </a:lnTo>
                <a:lnTo>
                  <a:pt x="228363" y="15749"/>
                </a:lnTo>
                <a:lnTo>
                  <a:pt x="2262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7" name="object 1647"/>
          <p:cNvSpPr/>
          <p:nvPr/>
        </p:nvSpPr>
        <p:spPr>
          <a:xfrm>
            <a:off x="1975050" y="4091056"/>
            <a:ext cx="102825" cy="22778"/>
          </a:xfrm>
          <a:custGeom>
            <a:avLst/>
            <a:gdLst/>
            <a:ahLst/>
            <a:cxnLst/>
            <a:rect l="l" t="t" r="r" b="b"/>
            <a:pathLst>
              <a:path w="226215" h="50111">
                <a:moveTo>
                  <a:pt x="0" y="35077"/>
                </a:moveTo>
                <a:lnTo>
                  <a:pt x="2147" y="50111"/>
                </a:lnTo>
                <a:lnTo>
                  <a:pt x="226215" y="0"/>
                </a:lnTo>
                <a:lnTo>
                  <a:pt x="0" y="3507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8" name="object 1648"/>
          <p:cNvSpPr/>
          <p:nvPr/>
        </p:nvSpPr>
        <p:spPr>
          <a:xfrm>
            <a:off x="1976027" y="4091056"/>
            <a:ext cx="102825" cy="22778"/>
          </a:xfrm>
          <a:custGeom>
            <a:avLst/>
            <a:gdLst/>
            <a:ahLst/>
            <a:cxnLst/>
            <a:rect l="l" t="t" r="r" b="b"/>
            <a:pathLst>
              <a:path w="226215" h="50111">
                <a:moveTo>
                  <a:pt x="0" y="50111"/>
                </a:moveTo>
                <a:lnTo>
                  <a:pt x="224068" y="0"/>
                </a:lnTo>
                <a:lnTo>
                  <a:pt x="226215" y="15749"/>
                </a:lnTo>
                <a:lnTo>
                  <a:pt x="0" y="5011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49" name="object 1649"/>
          <p:cNvSpPr/>
          <p:nvPr/>
        </p:nvSpPr>
        <p:spPr>
          <a:xfrm>
            <a:off x="2141328" y="4061770"/>
            <a:ext cx="128206" cy="26682"/>
          </a:xfrm>
          <a:custGeom>
            <a:avLst/>
            <a:gdLst/>
            <a:ahLst/>
            <a:cxnLst/>
            <a:rect l="l" t="t" r="r" b="b"/>
            <a:pathLst>
              <a:path w="282053" h="58701">
                <a:moveTo>
                  <a:pt x="279190" y="0"/>
                </a:moveTo>
                <a:lnTo>
                  <a:pt x="0" y="42952"/>
                </a:lnTo>
                <a:lnTo>
                  <a:pt x="2147" y="58701"/>
                </a:lnTo>
                <a:lnTo>
                  <a:pt x="282053" y="15749"/>
                </a:lnTo>
                <a:lnTo>
                  <a:pt x="2791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0" name="object 1650"/>
          <p:cNvSpPr/>
          <p:nvPr/>
        </p:nvSpPr>
        <p:spPr>
          <a:xfrm>
            <a:off x="2141328" y="4061770"/>
            <a:ext cx="126905" cy="26682"/>
          </a:xfrm>
          <a:custGeom>
            <a:avLst/>
            <a:gdLst/>
            <a:ahLst/>
            <a:cxnLst/>
            <a:rect l="l" t="t" r="r" b="b"/>
            <a:pathLst>
              <a:path w="279190" h="58701">
                <a:moveTo>
                  <a:pt x="0" y="42952"/>
                </a:moveTo>
                <a:lnTo>
                  <a:pt x="2147" y="58701"/>
                </a:lnTo>
                <a:lnTo>
                  <a:pt x="279190" y="0"/>
                </a:lnTo>
                <a:lnTo>
                  <a:pt x="0" y="4295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1" name="object 1651"/>
          <p:cNvSpPr/>
          <p:nvPr/>
        </p:nvSpPr>
        <p:spPr>
          <a:xfrm>
            <a:off x="2142304" y="4061770"/>
            <a:ext cx="127230" cy="26682"/>
          </a:xfrm>
          <a:custGeom>
            <a:avLst/>
            <a:gdLst/>
            <a:ahLst/>
            <a:cxnLst/>
            <a:rect l="l" t="t" r="r" b="b"/>
            <a:pathLst>
              <a:path w="279906" h="58701">
                <a:moveTo>
                  <a:pt x="0" y="58701"/>
                </a:moveTo>
                <a:lnTo>
                  <a:pt x="277042" y="0"/>
                </a:lnTo>
                <a:lnTo>
                  <a:pt x="279906" y="15749"/>
                </a:lnTo>
                <a:lnTo>
                  <a:pt x="0" y="5870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2" name="object 1652"/>
          <p:cNvSpPr/>
          <p:nvPr/>
        </p:nvSpPr>
        <p:spPr>
          <a:xfrm>
            <a:off x="2331685" y="4036389"/>
            <a:ext cx="104127" cy="22778"/>
          </a:xfrm>
          <a:custGeom>
            <a:avLst/>
            <a:gdLst/>
            <a:ahLst/>
            <a:cxnLst/>
            <a:rect l="l" t="t" r="r" b="b"/>
            <a:pathLst>
              <a:path w="229079" h="50111">
                <a:moveTo>
                  <a:pt x="226931" y="0"/>
                </a:moveTo>
                <a:lnTo>
                  <a:pt x="0" y="34361"/>
                </a:lnTo>
                <a:lnTo>
                  <a:pt x="2863" y="50111"/>
                </a:lnTo>
                <a:lnTo>
                  <a:pt x="229079" y="15033"/>
                </a:lnTo>
                <a:lnTo>
                  <a:pt x="2269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3" name="object 1653"/>
          <p:cNvSpPr/>
          <p:nvPr/>
        </p:nvSpPr>
        <p:spPr>
          <a:xfrm>
            <a:off x="2331685" y="4036389"/>
            <a:ext cx="103150" cy="22778"/>
          </a:xfrm>
          <a:custGeom>
            <a:avLst/>
            <a:gdLst/>
            <a:ahLst/>
            <a:cxnLst/>
            <a:rect l="l" t="t" r="r" b="b"/>
            <a:pathLst>
              <a:path w="226931" h="50111">
                <a:moveTo>
                  <a:pt x="0" y="34361"/>
                </a:moveTo>
                <a:lnTo>
                  <a:pt x="2863" y="50111"/>
                </a:lnTo>
                <a:lnTo>
                  <a:pt x="226931" y="0"/>
                </a:lnTo>
                <a:lnTo>
                  <a:pt x="0" y="343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4" name="object 1654"/>
          <p:cNvSpPr/>
          <p:nvPr/>
        </p:nvSpPr>
        <p:spPr>
          <a:xfrm>
            <a:off x="2332987" y="4036389"/>
            <a:ext cx="102825" cy="22778"/>
          </a:xfrm>
          <a:custGeom>
            <a:avLst/>
            <a:gdLst/>
            <a:ahLst/>
            <a:cxnLst/>
            <a:rect l="l" t="t" r="r" b="b"/>
            <a:pathLst>
              <a:path w="226215" h="50111">
                <a:moveTo>
                  <a:pt x="0" y="50111"/>
                </a:moveTo>
                <a:lnTo>
                  <a:pt x="224068" y="0"/>
                </a:lnTo>
                <a:lnTo>
                  <a:pt x="226215" y="15033"/>
                </a:lnTo>
                <a:lnTo>
                  <a:pt x="0" y="5011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5" name="object 1655"/>
          <p:cNvSpPr/>
          <p:nvPr/>
        </p:nvSpPr>
        <p:spPr>
          <a:xfrm>
            <a:off x="2434836" y="4036389"/>
            <a:ext cx="976" cy="6833"/>
          </a:xfrm>
          <a:custGeom>
            <a:avLst/>
            <a:gdLst/>
            <a:ahLst/>
            <a:cxnLst/>
            <a:rect l="l" t="t" r="r" b="b"/>
            <a:pathLst>
              <a:path w="2147" h="15033">
                <a:moveTo>
                  <a:pt x="0" y="0"/>
                </a:moveTo>
                <a:lnTo>
                  <a:pt x="2147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6" name="object 1656"/>
          <p:cNvSpPr/>
          <p:nvPr/>
        </p:nvSpPr>
        <p:spPr>
          <a:xfrm>
            <a:off x="2434511" y="4005802"/>
            <a:ext cx="132436" cy="37420"/>
          </a:xfrm>
          <a:custGeom>
            <a:avLst/>
            <a:gdLst/>
            <a:ahLst/>
            <a:cxnLst/>
            <a:rect l="l" t="t" r="r" b="b"/>
            <a:pathLst>
              <a:path w="291360" h="82325">
                <a:moveTo>
                  <a:pt x="287780" y="0"/>
                </a:moveTo>
                <a:lnTo>
                  <a:pt x="0" y="67292"/>
                </a:lnTo>
                <a:lnTo>
                  <a:pt x="3579" y="82325"/>
                </a:lnTo>
                <a:lnTo>
                  <a:pt x="291360" y="15033"/>
                </a:lnTo>
                <a:lnTo>
                  <a:pt x="2877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7" name="object 1657"/>
          <p:cNvSpPr/>
          <p:nvPr/>
        </p:nvSpPr>
        <p:spPr>
          <a:xfrm>
            <a:off x="2434511" y="4005802"/>
            <a:ext cx="130809" cy="37420"/>
          </a:xfrm>
          <a:custGeom>
            <a:avLst/>
            <a:gdLst/>
            <a:ahLst/>
            <a:cxnLst/>
            <a:rect l="l" t="t" r="r" b="b"/>
            <a:pathLst>
              <a:path w="287780" h="82325">
                <a:moveTo>
                  <a:pt x="0" y="67292"/>
                </a:moveTo>
                <a:lnTo>
                  <a:pt x="3579" y="82325"/>
                </a:lnTo>
                <a:lnTo>
                  <a:pt x="287780" y="0"/>
                </a:lnTo>
                <a:lnTo>
                  <a:pt x="0" y="6729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8" name="object 1658"/>
          <p:cNvSpPr/>
          <p:nvPr/>
        </p:nvSpPr>
        <p:spPr>
          <a:xfrm>
            <a:off x="2436137" y="4005802"/>
            <a:ext cx="130809" cy="37420"/>
          </a:xfrm>
          <a:custGeom>
            <a:avLst/>
            <a:gdLst/>
            <a:ahLst/>
            <a:cxnLst/>
            <a:rect l="l" t="t" r="r" b="b"/>
            <a:pathLst>
              <a:path w="287780" h="82325">
                <a:moveTo>
                  <a:pt x="0" y="82325"/>
                </a:moveTo>
                <a:lnTo>
                  <a:pt x="284201" y="0"/>
                </a:lnTo>
                <a:lnTo>
                  <a:pt x="287780" y="15033"/>
                </a:lnTo>
                <a:lnTo>
                  <a:pt x="0" y="823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59" name="object 1659"/>
          <p:cNvSpPr/>
          <p:nvPr/>
        </p:nvSpPr>
        <p:spPr>
          <a:xfrm>
            <a:off x="2627796" y="3961873"/>
            <a:ext cx="126905" cy="36119"/>
          </a:xfrm>
          <a:custGeom>
            <a:avLst/>
            <a:gdLst/>
            <a:ahLst/>
            <a:cxnLst/>
            <a:rect l="l" t="t" r="r" b="b"/>
            <a:pathLst>
              <a:path w="279190" h="79461">
                <a:moveTo>
                  <a:pt x="275611" y="0"/>
                </a:moveTo>
                <a:lnTo>
                  <a:pt x="0" y="64428"/>
                </a:lnTo>
                <a:lnTo>
                  <a:pt x="3579" y="79461"/>
                </a:lnTo>
                <a:lnTo>
                  <a:pt x="279190" y="15033"/>
                </a:lnTo>
                <a:lnTo>
                  <a:pt x="275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0" name="object 1660"/>
          <p:cNvSpPr/>
          <p:nvPr/>
        </p:nvSpPr>
        <p:spPr>
          <a:xfrm>
            <a:off x="2627796" y="3961873"/>
            <a:ext cx="125278" cy="36119"/>
          </a:xfrm>
          <a:custGeom>
            <a:avLst/>
            <a:gdLst/>
            <a:ahLst/>
            <a:cxnLst/>
            <a:rect l="l" t="t" r="r" b="b"/>
            <a:pathLst>
              <a:path w="275611" h="79461">
                <a:moveTo>
                  <a:pt x="0" y="64428"/>
                </a:moveTo>
                <a:lnTo>
                  <a:pt x="3579" y="79461"/>
                </a:lnTo>
                <a:lnTo>
                  <a:pt x="275611" y="0"/>
                </a:lnTo>
                <a:lnTo>
                  <a:pt x="0" y="644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1" name="object 1661"/>
          <p:cNvSpPr/>
          <p:nvPr/>
        </p:nvSpPr>
        <p:spPr>
          <a:xfrm>
            <a:off x="2629423" y="3961873"/>
            <a:ext cx="125278" cy="36119"/>
          </a:xfrm>
          <a:custGeom>
            <a:avLst/>
            <a:gdLst/>
            <a:ahLst/>
            <a:cxnLst/>
            <a:rect l="l" t="t" r="r" b="b"/>
            <a:pathLst>
              <a:path w="275611" h="79461">
                <a:moveTo>
                  <a:pt x="0" y="79461"/>
                </a:moveTo>
                <a:lnTo>
                  <a:pt x="272031" y="0"/>
                </a:lnTo>
                <a:lnTo>
                  <a:pt x="275611" y="15033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2" name="object 1662"/>
          <p:cNvSpPr/>
          <p:nvPr/>
        </p:nvSpPr>
        <p:spPr>
          <a:xfrm>
            <a:off x="2815550" y="3917945"/>
            <a:ext cx="126579" cy="36119"/>
          </a:xfrm>
          <a:custGeom>
            <a:avLst/>
            <a:gdLst/>
            <a:ahLst/>
            <a:cxnLst/>
            <a:rect l="l" t="t" r="r" b="b"/>
            <a:pathLst>
              <a:path w="278474" h="79461">
                <a:moveTo>
                  <a:pt x="274895" y="0"/>
                </a:moveTo>
                <a:lnTo>
                  <a:pt x="0" y="64428"/>
                </a:lnTo>
                <a:lnTo>
                  <a:pt x="3579" y="79461"/>
                </a:lnTo>
                <a:lnTo>
                  <a:pt x="278474" y="15033"/>
                </a:lnTo>
                <a:lnTo>
                  <a:pt x="274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3" name="object 1663"/>
          <p:cNvSpPr/>
          <p:nvPr/>
        </p:nvSpPr>
        <p:spPr>
          <a:xfrm>
            <a:off x="2815550" y="3917945"/>
            <a:ext cx="124952" cy="36119"/>
          </a:xfrm>
          <a:custGeom>
            <a:avLst/>
            <a:gdLst/>
            <a:ahLst/>
            <a:cxnLst/>
            <a:rect l="l" t="t" r="r" b="b"/>
            <a:pathLst>
              <a:path w="274895" h="79461">
                <a:moveTo>
                  <a:pt x="0" y="64428"/>
                </a:moveTo>
                <a:lnTo>
                  <a:pt x="3579" y="79461"/>
                </a:lnTo>
                <a:lnTo>
                  <a:pt x="274895" y="0"/>
                </a:lnTo>
                <a:lnTo>
                  <a:pt x="0" y="644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4" name="object 1664"/>
          <p:cNvSpPr/>
          <p:nvPr/>
        </p:nvSpPr>
        <p:spPr>
          <a:xfrm>
            <a:off x="2817177" y="3917945"/>
            <a:ext cx="124952" cy="36119"/>
          </a:xfrm>
          <a:custGeom>
            <a:avLst/>
            <a:gdLst/>
            <a:ahLst/>
            <a:cxnLst/>
            <a:rect l="l" t="t" r="r" b="b"/>
            <a:pathLst>
              <a:path w="274895" h="79461">
                <a:moveTo>
                  <a:pt x="0" y="79461"/>
                </a:moveTo>
                <a:lnTo>
                  <a:pt x="271315" y="0"/>
                </a:lnTo>
                <a:lnTo>
                  <a:pt x="274895" y="15033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5" name="object 1665"/>
          <p:cNvSpPr/>
          <p:nvPr/>
        </p:nvSpPr>
        <p:spPr>
          <a:xfrm>
            <a:off x="3002978" y="3874016"/>
            <a:ext cx="126905" cy="36119"/>
          </a:xfrm>
          <a:custGeom>
            <a:avLst/>
            <a:gdLst/>
            <a:ahLst/>
            <a:cxnLst/>
            <a:rect l="l" t="t" r="r" b="b"/>
            <a:pathLst>
              <a:path w="279190" h="79461">
                <a:moveTo>
                  <a:pt x="275611" y="0"/>
                </a:moveTo>
                <a:lnTo>
                  <a:pt x="0" y="64428"/>
                </a:lnTo>
                <a:lnTo>
                  <a:pt x="3579" y="79461"/>
                </a:lnTo>
                <a:lnTo>
                  <a:pt x="279190" y="15033"/>
                </a:lnTo>
                <a:lnTo>
                  <a:pt x="275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6" name="object 1666"/>
          <p:cNvSpPr/>
          <p:nvPr/>
        </p:nvSpPr>
        <p:spPr>
          <a:xfrm>
            <a:off x="3002979" y="3874016"/>
            <a:ext cx="125278" cy="36119"/>
          </a:xfrm>
          <a:custGeom>
            <a:avLst/>
            <a:gdLst/>
            <a:ahLst/>
            <a:cxnLst/>
            <a:rect l="l" t="t" r="r" b="b"/>
            <a:pathLst>
              <a:path w="275611" h="79461">
                <a:moveTo>
                  <a:pt x="0" y="64428"/>
                </a:moveTo>
                <a:lnTo>
                  <a:pt x="3579" y="79461"/>
                </a:lnTo>
                <a:lnTo>
                  <a:pt x="275611" y="0"/>
                </a:lnTo>
                <a:lnTo>
                  <a:pt x="0" y="644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7" name="object 1667"/>
          <p:cNvSpPr/>
          <p:nvPr/>
        </p:nvSpPr>
        <p:spPr>
          <a:xfrm>
            <a:off x="3004606" y="3874016"/>
            <a:ext cx="125278" cy="36119"/>
          </a:xfrm>
          <a:custGeom>
            <a:avLst/>
            <a:gdLst/>
            <a:ahLst/>
            <a:cxnLst/>
            <a:rect l="l" t="t" r="r" b="b"/>
            <a:pathLst>
              <a:path w="275611" h="79461">
                <a:moveTo>
                  <a:pt x="0" y="79461"/>
                </a:moveTo>
                <a:lnTo>
                  <a:pt x="272031" y="0"/>
                </a:lnTo>
                <a:lnTo>
                  <a:pt x="275611" y="15033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8" name="object 1668"/>
          <p:cNvSpPr/>
          <p:nvPr/>
        </p:nvSpPr>
        <p:spPr>
          <a:xfrm>
            <a:off x="3190732" y="3830087"/>
            <a:ext cx="126579" cy="36119"/>
          </a:xfrm>
          <a:custGeom>
            <a:avLst/>
            <a:gdLst/>
            <a:ahLst/>
            <a:cxnLst/>
            <a:rect l="l" t="t" r="r" b="b"/>
            <a:pathLst>
              <a:path w="278474" h="79461">
                <a:moveTo>
                  <a:pt x="274895" y="0"/>
                </a:moveTo>
                <a:lnTo>
                  <a:pt x="0" y="64428"/>
                </a:lnTo>
                <a:lnTo>
                  <a:pt x="3579" y="79461"/>
                </a:lnTo>
                <a:lnTo>
                  <a:pt x="278474" y="15033"/>
                </a:lnTo>
                <a:lnTo>
                  <a:pt x="274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69" name="object 1669"/>
          <p:cNvSpPr/>
          <p:nvPr/>
        </p:nvSpPr>
        <p:spPr>
          <a:xfrm>
            <a:off x="3190733" y="3830087"/>
            <a:ext cx="124952" cy="36119"/>
          </a:xfrm>
          <a:custGeom>
            <a:avLst/>
            <a:gdLst/>
            <a:ahLst/>
            <a:cxnLst/>
            <a:rect l="l" t="t" r="r" b="b"/>
            <a:pathLst>
              <a:path w="274895" h="79461">
                <a:moveTo>
                  <a:pt x="0" y="64428"/>
                </a:moveTo>
                <a:lnTo>
                  <a:pt x="3579" y="79461"/>
                </a:lnTo>
                <a:lnTo>
                  <a:pt x="274895" y="0"/>
                </a:lnTo>
                <a:lnTo>
                  <a:pt x="0" y="644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0" name="object 1670"/>
          <p:cNvSpPr/>
          <p:nvPr/>
        </p:nvSpPr>
        <p:spPr>
          <a:xfrm>
            <a:off x="3192360" y="3830087"/>
            <a:ext cx="124952" cy="36119"/>
          </a:xfrm>
          <a:custGeom>
            <a:avLst/>
            <a:gdLst/>
            <a:ahLst/>
            <a:cxnLst/>
            <a:rect l="l" t="t" r="r" b="b"/>
            <a:pathLst>
              <a:path w="274895" h="79461">
                <a:moveTo>
                  <a:pt x="0" y="79461"/>
                </a:moveTo>
                <a:lnTo>
                  <a:pt x="271315" y="0"/>
                </a:lnTo>
                <a:lnTo>
                  <a:pt x="274895" y="15033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1" name="object 1671"/>
          <p:cNvSpPr/>
          <p:nvPr/>
        </p:nvSpPr>
        <p:spPr>
          <a:xfrm>
            <a:off x="3378161" y="3786159"/>
            <a:ext cx="126905" cy="36119"/>
          </a:xfrm>
          <a:custGeom>
            <a:avLst/>
            <a:gdLst/>
            <a:ahLst/>
            <a:cxnLst/>
            <a:rect l="l" t="t" r="r" b="b"/>
            <a:pathLst>
              <a:path w="279190" h="79461">
                <a:moveTo>
                  <a:pt x="275611" y="0"/>
                </a:moveTo>
                <a:lnTo>
                  <a:pt x="0" y="64428"/>
                </a:lnTo>
                <a:lnTo>
                  <a:pt x="3579" y="79461"/>
                </a:lnTo>
                <a:lnTo>
                  <a:pt x="279190" y="15033"/>
                </a:lnTo>
                <a:lnTo>
                  <a:pt x="275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2" name="object 1672"/>
          <p:cNvSpPr/>
          <p:nvPr/>
        </p:nvSpPr>
        <p:spPr>
          <a:xfrm>
            <a:off x="3378161" y="3786159"/>
            <a:ext cx="125278" cy="36119"/>
          </a:xfrm>
          <a:custGeom>
            <a:avLst/>
            <a:gdLst/>
            <a:ahLst/>
            <a:cxnLst/>
            <a:rect l="l" t="t" r="r" b="b"/>
            <a:pathLst>
              <a:path w="275611" h="79461">
                <a:moveTo>
                  <a:pt x="0" y="64428"/>
                </a:moveTo>
                <a:lnTo>
                  <a:pt x="3579" y="79461"/>
                </a:lnTo>
                <a:lnTo>
                  <a:pt x="275611" y="0"/>
                </a:lnTo>
                <a:lnTo>
                  <a:pt x="0" y="644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3" name="object 1673"/>
          <p:cNvSpPr/>
          <p:nvPr/>
        </p:nvSpPr>
        <p:spPr>
          <a:xfrm>
            <a:off x="3379788" y="3786159"/>
            <a:ext cx="125278" cy="36119"/>
          </a:xfrm>
          <a:custGeom>
            <a:avLst/>
            <a:gdLst/>
            <a:ahLst/>
            <a:cxnLst/>
            <a:rect l="l" t="t" r="r" b="b"/>
            <a:pathLst>
              <a:path w="275611" h="79461">
                <a:moveTo>
                  <a:pt x="0" y="79461"/>
                </a:moveTo>
                <a:lnTo>
                  <a:pt x="272031" y="0"/>
                </a:lnTo>
                <a:lnTo>
                  <a:pt x="275611" y="15033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4" name="object 1674"/>
          <p:cNvSpPr/>
          <p:nvPr/>
        </p:nvSpPr>
        <p:spPr>
          <a:xfrm>
            <a:off x="3565915" y="3742230"/>
            <a:ext cx="126579" cy="36119"/>
          </a:xfrm>
          <a:custGeom>
            <a:avLst/>
            <a:gdLst/>
            <a:ahLst/>
            <a:cxnLst/>
            <a:rect l="l" t="t" r="r" b="b"/>
            <a:pathLst>
              <a:path w="278474" h="79461">
                <a:moveTo>
                  <a:pt x="274895" y="0"/>
                </a:moveTo>
                <a:lnTo>
                  <a:pt x="0" y="64428"/>
                </a:lnTo>
                <a:lnTo>
                  <a:pt x="3579" y="79461"/>
                </a:lnTo>
                <a:lnTo>
                  <a:pt x="278474" y="15033"/>
                </a:lnTo>
                <a:lnTo>
                  <a:pt x="2748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5" name="object 1675"/>
          <p:cNvSpPr/>
          <p:nvPr/>
        </p:nvSpPr>
        <p:spPr>
          <a:xfrm>
            <a:off x="3565915" y="3742230"/>
            <a:ext cx="124952" cy="36119"/>
          </a:xfrm>
          <a:custGeom>
            <a:avLst/>
            <a:gdLst/>
            <a:ahLst/>
            <a:cxnLst/>
            <a:rect l="l" t="t" r="r" b="b"/>
            <a:pathLst>
              <a:path w="274895" h="79461">
                <a:moveTo>
                  <a:pt x="0" y="64428"/>
                </a:moveTo>
                <a:lnTo>
                  <a:pt x="3579" y="79461"/>
                </a:lnTo>
                <a:lnTo>
                  <a:pt x="274895" y="0"/>
                </a:lnTo>
                <a:lnTo>
                  <a:pt x="0" y="644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6" name="object 1676"/>
          <p:cNvSpPr/>
          <p:nvPr/>
        </p:nvSpPr>
        <p:spPr>
          <a:xfrm>
            <a:off x="3567542" y="3742230"/>
            <a:ext cx="124952" cy="36119"/>
          </a:xfrm>
          <a:custGeom>
            <a:avLst/>
            <a:gdLst/>
            <a:ahLst/>
            <a:cxnLst/>
            <a:rect l="l" t="t" r="r" b="b"/>
            <a:pathLst>
              <a:path w="274895" h="79461">
                <a:moveTo>
                  <a:pt x="0" y="79461"/>
                </a:moveTo>
                <a:lnTo>
                  <a:pt x="271315" y="0"/>
                </a:lnTo>
                <a:lnTo>
                  <a:pt x="274895" y="15033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7" name="object 1677"/>
          <p:cNvSpPr/>
          <p:nvPr/>
        </p:nvSpPr>
        <p:spPr>
          <a:xfrm>
            <a:off x="3753344" y="3696675"/>
            <a:ext cx="132762" cy="37746"/>
          </a:xfrm>
          <a:custGeom>
            <a:avLst/>
            <a:gdLst/>
            <a:ahLst/>
            <a:cxnLst/>
            <a:rect l="l" t="t" r="r" b="b"/>
            <a:pathLst>
              <a:path w="292076" h="83041">
                <a:moveTo>
                  <a:pt x="288496" y="0"/>
                </a:moveTo>
                <a:lnTo>
                  <a:pt x="0" y="68007"/>
                </a:lnTo>
                <a:lnTo>
                  <a:pt x="3579" y="83041"/>
                </a:lnTo>
                <a:lnTo>
                  <a:pt x="292076" y="15033"/>
                </a:lnTo>
                <a:lnTo>
                  <a:pt x="2884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8" name="object 1678"/>
          <p:cNvSpPr/>
          <p:nvPr/>
        </p:nvSpPr>
        <p:spPr>
          <a:xfrm>
            <a:off x="3753343" y="3696675"/>
            <a:ext cx="131135" cy="37746"/>
          </a:xfrm>
          <a:custGeom>
            <a:avLst/>
            <a:gdLst/>
            <a:ahLst/>
            <a:cxnLst/>
            <a:rect l="l" t="t" r="r" b="b"/>
            <a:pathLst>
              <a:path w="288496" h="83041">
                <a:moveTo>
                  <a:pt x="0" y="68007"/>
                </a:moveTo>
                <a:lnTo>
                  <a:pt x="3579" y="83041"/>
                </a:lnTo>
                <a:lnTo>
                  <a:pt x="288496" y="0"/>
                </a:lnTo>
                <a:lnTo>
                  <a:pt x="0" y="680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79" name="object 1679"/>
          <p:cNvSpPr/>
          <p:nvPr/>
        </p:nvSpPr>
        <p:spPr>
          <a:xfrm>
            <a:off x="3754970" y="3696675"/>
            <a:ext cx="131135" cy="37746"/>
          </a:xfrm>
          <a:custGeom>
            <a:avLst/>
            <a:gdLst/>
            <a:ahLst/>
            <a:cxnLst/>
            <a:rect l="l" t="t" r="r" b="b"/>
            <a:pathLst>
              <a:path w="288496" h="83041">
                <a:moveTo>
                  <a:pt x="0" y="83041"/>
                </a:moveTo>
                <a:lnTo>
                  <a:pt x="284917" y="0"/>
                </a:lnTo>
                <a:lnTo>
                  <a:pt x="288496" y="15033"/>
                </a:lnTo>
                <a:lnTo>
                  <a:pt x="0" y="8304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0" name="object 1680"/>
          <p:cNvSpPr/>
          <p:nvPr/>
        </p:nvSpPr>
        <p:spPr>
          <a:xfrm>
            <a:off x="3884479" y="3696675"/>
            <a:ext cx="1627" cy="6833"/>
          </a:xfrm>
          <a:custGeom>
            <a:avLst/>
            <a:gdLst/>
            <a:ahLst/>
            <a:cxnLst/>
            <a:rect l="l" t="t" r="r" b="b"/>
            <a:pathLst>
              <a:path w="3579" h="15033">
                <a:moveTo>
                  <a:pt x="0" y="0"/>
                </a:moveTo>
                <a:lnTo>
                  <a:pt x="3579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1" name="object 1681"/>
          <p:cNvSpPr/>
          <p:nvPr/>
        </p:nvSpPr>
        <p:spPr>
          <a:xfrm>
            <a:off x="3884153" y="3654373"/>
            <a:ext cx="135040" cy="49135"/>
          </a:xfrm>
          <a:custGeom>
            <a:avLst/>
            <a:gdLst/>
            <a:ahLst/>
            <a:cxnLst/>
            <a:rect l="l" t="t" r="r" b="b"/>
            <a:pathLst>
              <a:path w="297087" h="108096">
                <a:moveTo>
                  <a:pt x="292076" y="0"/>
                </a:moveTo>
                <a:lnTo>
                  <a:pt x="0" y="93779"/>
                </a:lnTo>
                <a:lnTo>
                  <a:pt x="5011" y="108096"/>
                </a:lnTo>
                <a:lnTo>
                  <a:pt x="297087" y="15033"/>
                </a:lnTo>
                <a:lnTo>
                  <a:pt x="2920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2" name="object 1682"/>
          <p:cNvSpPr/>
          <p:nvPr/>
        </p:nvSpPr>
        <p:spPr>
          <a:xfrm>
            <a:off x="3884153" y="3654373"/>
            <a:ext cx="132762" cy="49135"/>
          </a:xfrm>
          <a:custGeom>
            <a:avLst/>
            <a:gdLst/>
            <a:ahLst/>
            <a:cxnLst/>
            <a:rect l="l" t="t" r="r" b="b"/>
            <a:pathLst>
              <a:path w="292076" h="108096">
                <a:moveTo>
                  <a:pt x="0" y="93779"/>
                </a:moveTo>
                <a:lnTo>
                  <a:pt x="5011" y="108096"/>
                </a:lnTo>
                <a:lnTo>
                  <a:pt x="292076" y="0"/>
                </a:lnTo>
                <a:lnTo>
                  <a:pt x="0" y="9377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3" name="object 1683"/>
          <p:cNvSpPr/>
          <p:nvPr/>
        </p:nvSpPr>
        <p:spPr>
          <a:xfrm>
            <a:off x="3886431" y="3654373"/>
            <a:ext cx="132762" cy="49135"/>
          </a:xfrm>
          <a:custGeom>
            <a:avLst/>
            <a:gdLst/>
            <a:ahLst/>
            <a:cxnLst/>
            <a:rect l="l" t="t" r="r" b="b"/>
            <a:pathLst>
              <a:path w="292076" h="108096">
                <a:moveTo>
                  <a:pt x="0" y="108096"/>
                </a:moveTo>
                <a:lnTo>
                  <a:pt x="287065" y="0"/>
                </a:lnTo>
                <a:lnTo>
                  <a:pt x="292076" y="15033"/>
                </a:lnTo>
                <a:lnTo>
                  <a:pt x="0" y="10809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4" name="object 1684"/>
          <p:cNvSpPr/>
          <p:nvPr/>
        </p:nvSpPr>
        <p:spPr>
          <a:xfrm>
            <a:off x="4078090" y="3595476"/>
            <a:ext cx="124627" cy="45881"/>
          </a:xfrm>
          <a:custGeom>
            <a:avLst/>
            <a:gdLst/>
            <a:ahLst/>
            <a:cxnLst/>
            <a:rect l="l" t="t" r="r" b="b"/>
            <a:pathLst>
              <a:path w="274179" h="100938">
                <a:moveTo>
                  <a:pt x="269168" y="0"/>
                </a:moveTo>
                <a:lnTo>
                  <a:pt x="0" y="86620"/>
                </a:lnTo>
                <a:lnTo>
                  <a:pt x="5011" y="100938"/>
                </a:lnTo>
                <a:lnTo>
                  <a:pt x="274179" y="15033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5" name="object 1685"/>
          <p:cNvSpPr/>
          <p:nvPr/>
        </p:nvSpPr>
        <p:spPr>
          <a:xfrm>
            <a:off x="4078090" y="3595476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86620"/>
                </a:moveTo>
                <a:lnTo>
                  <a:pt x="5011" y="100938"/>
                </a:lnTo>
                <a:lnTo>
                  <a:pt x="269168" y="0"/>
                </a:lnTo>
                <a:lnTo>
                  <a:pt x="0" y="866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6" name="object 1686"/>
          <p:cNvSpPr/>
          <p:nvPr/>
        </p:nvSpPr>
        <p:spPr>
          <a:xfrm>
            <a:off x="4080367" y="3595476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100938"/>
                </a:moveTo>
                <a:lnTo>
                  <a:pt x="264157" y="0"/>
                </a:lnTo>
                <a:lnTo>
                  <a:pt x="269168" y="15033"/>
                </a:lnTo>
                <a:lnTo>
                  <a:pt x="0" y="1009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7" name="object 1687"/>
          <p:cNvSpPr/>
          <p:nvPr/>
        </p:nvSpPr>
        <p:spPr>
          <a:xfrm>
            <a:off x="4261614" y="3536905"/>
            <a:ext cx="124627" cy="45881"/>
          </a:xfrm>
          <a:custGeom>
            <a:avLst/>
            <a:gdLst/>
            <a:ahLst/>
            <a:cxnLst/>
            <a:rect l="l" t="t" r="r" b="b"/>
            <a:pathLst>
              <a:path w="274179" h="100938">
                <a:moveTo>
                  <a:pt x="269168" y="0"/>
                </a:moveTo>
                <a:lnTo>
                  <a:pt x="0" y="85904"/>
                </a:lnTo>
                <a:lnTo>
                  <a:pt x="5011" y="100938"/>
                </a:lnTo>
                <a:lnTo>
                  <a:pt x="274179" y="15033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8" name="object 1688"/>
          <p:cNvSpPr/>
          <p:nvPr/>
        </p:nvSpPr>
        <p:spPr>
          <a:xfrm>
            <a:off x="4261614" y="3536905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85904"/>
                </a:moveTo>
                <a:lnTo>
                  <a:pt x="5011" y="100938"/>
                </a:lnTo>
                <a:lnTo>
                  <a:pt x="269168" y="0"/>
                </a:lnTo>
                <a:lnTo>
                  <a:pt x="0" y="859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89" name="object 1689"/>
          <p:cNvSpPr/>
          <p:nvPr/>
        </p:nvSpPr>
        <p:spPr>
          <a:xfrm>
            <a:off x="4263891" y="3536905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100938"/>
                </a:moveTo>
                <a:lnTo>
                  <a:pt x="264157" y="0"/>
                </a:lnTo>
                <a:lnTo>
                  <a:pt x="269168" y="15033"/>
                </a:lnTo>
                <a:lnTo>
                  <a:pt x="0" y="1009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0" name="object 1690"/>
          <p:cNvSpPr/>
          <p:nvPr/>
        </p:nvSpPr>
        <p:spPr>
          <a:xfrm>
            <a:off x="4445137" y="3478008"/>
            <a:ext cx="124627" cy="45881"/>
          </a:xfrm>
          <a:custGeom>
            <a:avLst/>
            <a:gdLst/>
            <a:ahLst/>
            <a:cxnLst/>
            <a:rect l="l" t="t" r="r" b="b"/>
            <a:pathLst>
              <a:path w="274179" h="100938">
                <a:moveTo>
                  <a:pt x="269168" y="0"/>
                </a:moveTo>
                <a:lnTo>
                  <a:pt x="0" y="86620"/>
                </a:lnTo>
                <a:lnTo>
                  <a:pt x="5011" y="100938"/>
                </a:lnTo>
                <a:lnTo>
                  <a:pt x="274179" y="15033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1" name="object 1691"/>
          <p:cNvSpPr/>
          <p:nvPr/>
        </p:nvSpPr>
        <p:spPr>
          <a:xfrm>
            <a:off x="4445137" y="3478008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86620"/>
                </a:moveTo>
                <a:lnTo>
                  <a:pt x="5011" y="100938"/>
                </a:lnTo>
                <a:lnTo>
                  <a:pt x="269168" y="0"/>
                </a:lnTo>
                <a:lnTo>
                  <a:pt x="0" y="866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2" name="object 1692"/>
          <p:cNvSpPr/>
          <p:nvPr/>
        </p:nvSpPr>
        <p:spPr>
          <a:xfrm>
            <a:off x="4447415" y="3478008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100938"/>
                </a:moveTo>
                <a:lnTo>
                  <a:pt x="264157" y="0"/>
                </a:lnTo>
                <a:lnTo>
                  <a:pt x="269168" y="15033"/>
                </a:lnTo>
                <a:lnTo>
                  <a:pt x="0" y="1009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3" name="object 1693"/>
          <p:cNvSpPr/>
          <p:nvPr/>
        </p:nvSpPr>
        <p:spPr>
          <a:xfrm>
            <a:off x="4628661" y="3419436"/>
            <a:ext cx="124627" cy="45881"/>
          </a:xfrm>
          <a:custGeom>
            <a:avLst/>
            <a:gdLst/>
            <a:ahLst/>
            <a:cxnLst/>
            <a:rect l="l" t="t" r="r" b="b"/>
            <a:pathLst>
              <a:path w="274179" h="100938">
                <a:moveTo>
                  <a:pt x="269168" y="0"/>
                </a:moveTo>
                <a:lnTo>
                  <a:pt x="0" y="85904"/>
                </a:lnTo>
                <a:lnTo>
                  <a:pt x="5011" y="100938"/>
                </a:lnTo>
                <a:lnTo>
                  <a:pt x="274179" y="15033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4" name="object 1694"/>
          <p:cNvSpPr/>
          <p:nvPr/>
        </p:nvSpPr>
        <p:spPr>
          <a:xfrm>
            <a:off x="4628661" y="3419436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85904"/>
                </a:moveTo>
                <a:lnTo>
                  <a:pt x="5011" y="100938"/>
                </a:lnTo>
                <a:lnTo>
                  <a:pt x="269168" y="0"/>
                </a:lnTo>
                <a:lnTo>
                  <a:pt x="0" y="859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5" name="object 1695"/>
          <p:cNvSpPr/>
          <p:nvPr/>
        </p:nvSpPr>
        <p:spPr>
          <a:xfrm>
            <a:off x="4630939" y="3419436"/>
            <a:ext cx="122349" cy="45881"/>
          </a:xfrm>
          <a:custGeom>
            <a:avLst/>
            <a:gdLst/>
            <a:ahLst/>
            <a:cxnLst/>
            <a:rect l="l" t="t" r="r" b="b"/>
            <a:pathLst>
              <a:path w="269168" h="100938">
                <a:moveTo>
                  <a:pt x="0" y="100938"/>
                </a:moveTo>
                <a:lnTo>
                  <a:pt x="264157" y="0"/>
                </a:lnTo>
                <a:lnTo>
                  <a:pt x="269168" y="15033"/>
                </a:lnTo>
                <a:lnTo>
                  <a:pt x="0" y="1009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6" name="object 1696"/>
          <p:cNvSpPr/>
          <p:nvPr/>
        </p:nvSpPr>
        <p:spPr>
          <a:xfrm>
            <a:off x="4812185" y="3357285"/>
            <a:ext cx="135040" cy="49135"/>
          </a:xfrm>
          <a:custGeom>
            <a:avLst/>
            <a:gdLst/>
            <a:ahLst/>
            <a:cxnLst/>
            <a:rect l="l" t="t" r="r" b="b"/>
            <a:pathLst>
              <a:path w="297087" h="108096">
                <a:moveTo>
                  <a:pt x="292792" y="0"/>
                </a:moveTo>
                <a:lnTo>
                  <a:pt x="0" y="93779"/>
                </a:lnTo>
                <a:lnTo>
                  <a:pt x="5011" y="108096"/>
                </a:lnTo>
                <a:lnTo>
                  <a:pt x="297087" y="15033"/>
                </a:lnTo>
                <a:lnTo>
                  <a:pt x="2927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7" name="object 1697"/>
          <p:cNvSpPr/>
          <p:nvPr/>
        </p:nvSpPr>
        <p:spPr>
          <a:xfrm>
            <a:off x="4812185" y="3357285"/>
            <a:ext cx="133087" cy="49135"/>
          </a:xfrm>
          <a:custGeom>
            <a:avLst/>
            <a:gdLst/>
            <a:ahLst/>
            <a:cxnLst/>
            <a:rect l="l" t="t" r="r" b="b"/>
            <a:pathLst>
              <a:path w="292792" h="108096">
                <a:moveTo>
                  <a:pt x="0" y="93779"/>
                </a:moveTo>
                <a:lnTo>
                  <a:pt x="5011" y="108096"/>
                </a:lnTo>
                <a:lnTo>
                  <a:pt x="292792" y="0"/>
                </a:lnTo>
                <a:lnTo>
                  <a:pt x="0" y="9377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8" name="object 1698"/>
          <p:cNvSpPr/>
          <p:nvPr/>
        </p:nvSpPr>
        <p:spPr>
          <a:xfrm>
            <a:off x="4814463" y="3357285"/>
            <a:ext cx="132762" cy="49135"/>
          </a:xfrm>
          <a:custGeom>
            <a:avLst/>
            <a:gdLst/>
            <a:ahLst/>
            <a:cxnLst/>
            <a:rect l="l" t="t" r="r" b="b"/>
            <a:pathLst>
              <a:path w="292076" h="108096">
                <a:moveTo>
                  <a:pt x="0" y="108096"/>
                </a:moveTo>
                <a:lnTo>
                  <a:pt x="287780" y="0"/>
                </a:lnTo>
                <a:lnTo>
                  <a:pt x="292076" y="15033"/>
                </a:lnTo>
                <a:lnTo>
                  <a:pt x="0" y="10809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699" name="object 1699"/>
          <p:cNvSpPr/>
          <p:nvPr/>
        </p:nvSpPr>
        <p:spPr>
          <a:xfrm>
            <a:off x="4945273" y="3357286"/>
            <a:ext cx="1952" cy="6833"/>
          </a:xfrm>
          <a:custGeom>
            <a:avLst/>
            <a:gdLst/>
            <a:ahLst/>
            <a:cxnLst/>
            <a:rect l="l" t="t" r="r" b="b"/>
            <a:pathLst>
              <a:path w="4295" h="15033">
                <a:moveTo>
                  <a:pt x="0" y="0"/>
                </a:moveTo>
                <a:lnTo>
                  <a:pt x="4295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0" name="object 1700"/>
          <p:cNvSpPr/>
          <p:nvPr/>
        </p:nvSpPr>
        <p:spPr>
          <a:xfrm>
            <a:off x="4945273" y="3317262"/>
            <a:ext cx="130484" cy="46857"/>
          </a:xfrm>
          <a:custGeom>
            <a:avLst/>
            <a:gdLst/>
            <a:ahLst/>
            <a:cxnLst/>
            <a:rect l="l" t="t" r="r" b="b"/>
            <a:pathLst>
              <a:path w="287065" h="103085">
                <a:moveTo>
                  <a:pt x="282769" y="0"/>
                </a:moveTo>
                <a:lnTo>
                  <a:pt x="0" y="88052"/>
                </a:lnTo>
                <a:lnTo>
                  <a:pt x="4295" y="103085"/>
                </a:lnTo>
                <a:lnTo>
                  <a:pt x="287065" y="15033"/>
                </a:lnTo>
                <a:lnTo>
                  <a:pt x="2827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1" name="object 1701"/>
          <p:cNvSpPr/>
          <p:nvPr/>
        </p:nvSpPr>
        <p:spPr>
          <a:xfrm>
            <a:off x="4945273" y="3317262"/>
            <a:ext cx="128531" cy="46857"/>
          </a:xfrm>
          <a:custGeom>
            <a:avLst/>
            <a:gdLst/>
            <a:ahLst/>
            <a:cxnLst/>
            <a:rect l="l" t="t" r="r" b="b"/>
            <a:pathLst>
              <a:path w="282769" h="103085">
                <a:moveTo>
                  <a:pt x="0" y="88052"/>
                </a:moveTo>
                <a:lnTo>
                  <a:pt x="4295" y="103085"/>
                </a:lnTo>
                <a:lnTo>
                  <a:pt x="282769" y="0"/>
                </a:lnTo>
                <a:lnTo>
                  <a:pt x="0" y="8805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2" name="object 1702"/>
          <p:cNvSpPr/>
          <p:nvPr/>
        </p:nvSpPr>
        <p:spPr>
          <a:xfrm>
            <a:off x="4947225" y="3317262"/>
            <a:ext cx="128531" cy="46857"/>
          </a:xfrm>
          <a:custGeom>
            <a:avLst/>
            <a:gdLst/>
            <a:ahLst/>
            <a:cxnLst/>
            <a:rect l="l" t="t" r="r" b="b"/>
            <a:pathLst>
              <a:path w="282769" h="103085">
                <a:moveTo>
                  <a:pt x="0" y="103085"/>
                </a:moveTo>
                <a:lnTo>
                  <a:pt x="278474" y="0"/>
                </a:lnTo>
                <a:lnTo>
                  <a:pt x="282769" y="15033"/>
                </a:lnTo>
                <a:lnTo>
                  <a:pt x="0" y="10308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3" name="object 1703"/>
          <p:cNvSpPr/>
          <p:nvPr/>
        </p:nvSpPr>
        <p:spPr>
          <a:xfrm>
            <a:off x="5134979" y="3258365"/>
            <a:ext cx="130484" cy="46531"/>
          </a:xfrm>
          <a:custGeom>
            <a:avLst/>
            <a:gdLst/>
            <a:ahLst/>
            <a:cxnLst/>
            <a:rect l="l" t="t" r="r" b="b"/>
            <a:pathLst>
              <a:path w="287065" h="102369">
                <a:moveTo>
                  <a:pt x="282769" y="0"/>
                </a:moveTo>
                <a:lnTo>
                  <a:pt x="0" y="88052"/>
                </a:lnTo>
                <a:lnTo>
                  <a:pt x="4295" y="102369"/>
                </a:lnTo>
                <a:lnTo>
                  <a:pt x="287065" y="14317"/>
                </a:lnTo>
                <a:lnTo>
                  <a:pt x="2827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4" name="object 1704"/>
          <p:cNvSpPr/>
          <p:nvPr/>
        </p:nvSpPr>
        <p:spPr>
          <a:xfrm>
            <a:off x="5134979" y="3258365"/>
            <a:ext cx="128531" cy="46531"/>
          </a:xfrm>
          <a:custGeom>
            <a:avLst/>
            <a:gdLst/>
            <a:ahLst/>
            <a:cxnLst/>
            <a:rect l="l" t="t" r="r" b="b"/>
            <a:pathLst>
              <a:path w="282769" h="102369">
                <a:moveTo>
                  <a:pt x="0" y="88052"/>
                </a:moveTo>
                <a:lnTo>
                  <a:pt x="4295" y="102369"/>
                </a:lnTo>
                <a:lnTo>
                  <a:pt x="282769" y="0"/>
                </a:lnTo>
                <a:lnTo>
                  <a:pt x="0" y="8805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5" name="object 1705"/>
          <p:cNvSpPr/>
          <p:nvPr/>
        </p:nvSpPr>
        <p:spPr>
          <a:xfrm>
            <a:off x="5136931" y="3258365"/>
            <a:ext cx="128531" cy="46531"/>
          </a:xfrm>
          <a:custGeom>
            <a:avLst/>
            <a:gdLst/>
            <a:ahLst/>
            <a:cxnLst/>
            <a:rect l="l" t="t" r="r" b="b"/>
            <a:pathLst>
              <a:path w="282769" h="102369">
                <a:moveTo>
                  <a:pt x="0" y="102369"/>
                </a:moveTo>
                <a:lnTo>
                  <a:pt x="278474" y="0"/>
                </a:lnTo>
                <a:lnTo>
                  <a:pt x="282769" y="14317"/>
                </a:lnTo>
                <a:lnTo>
                  <a:pt x="0" y="10236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6" name="object 1706"/>
          <p:cNvSpPr/>
          <p:nvPr/>
        </p:nvSpPr>
        <p:spPr>
          <a:xfrm>
            <a:off x="5263510" y="3258365"/>
            <a:ext cx="1952" cy="6508"/>
          </a:xfrm>
          <a:custGeom>
            <a:avLst/>
            <a:gdLst/>
            <a:ahLst/>
            <a:cxnLst/>
            <a:rect l="l" t="t" r="r" b="b"/>
            <a:pathLst>
              <a:path w="4295" h="14317">
                <a:moveTo>
                  <a:pt x="0" y="0"/>
                </a:moveTo>
                <a:lnTo>
                  <a:pt x="4295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7" name="object 1707"/>
          <p:cNvSpPr/>
          <p:nvPr/>
        </p:nvSpPr>
        <p:spPr>
          <a:xfrm>
            <a:off x="5263510" y="3217365"/>
            <a:ext cx="136992" cy="47508"/>
          </a:xfrm>
          <a:custGeom>
            <a:avLst/>
            <a:gdLst/>
            <a:ahLst/>
            <a:cxnLst/>
            <a:rect l="l" t="t" r="r" b="b"/>
            <a:pathLst>
              <a:path w="301382" h="104517">
                <a:moveTo>
                  <a:pt x="296371" y="0"/>
                </a:moveTo>
                <a:lnTo>
                  <a:pt x="0" y="90199"/>
                </a:lnTo>
                <a:lnTo>
                  <a:pt x="4295" y="104517"/>
                </a:lnTo>
                <a:lnTo>
                  <a:pt x="301382" y="14317"/>
                </a:lnTo>
                <a:lnTo>
                  <a:pt x="2963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8" name="object 1708"/>
          <p:cNvSpPr/>
          <p:nvPr/>
        </p:nvSpPr>
        <p:spPr>
          <a:xfrm>
            <a:off x="5263510" y="3217365"/>
            <a:ext cx="134714" cy="47508"/>
          </a:xfrm>
          <a:custGeom>
            <a:avLst/>
            <a:gdLst/>
            <a:ahLst/>
            <a:cxnLst/>
            <a:rect l="l" t="t" r="r" b="b"/>
            <a:pathLst>
              <a:path w="296371" h="104517">
                <a:moveTo>
                  <a:pt x="0" y="90199"/>
                </a:moveTo>
                <a:lnTo>
                  <a:pt x="4295" y="104517"/>
                </a:lnTo>
                <a:lnTo>
                  <a:pt x="296371" y="0"/>
                </a:lnTo>
                <a:lnTo>
                  <a:pt x="0" y="9019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09" name="object 1709"/>
          <p:cNvSpPr/>
          <p:nvPr/>
        </p:nvSpPr>
        <p:spPr>
          <a:xfrm>
            <a:off x="5265463" y="3217365"/>
            <a:ext cx="135040" cy="47508"/>
          </a:xfrm>
          <a:custGeom>
            <a:avLst/>
            <a:gdLst/>
            <a:ahLst/>
            <a:cxnLst/>
            <a:rect l="l" t="t" r="r" b="b"/>
            <a:pathLst>
              <a:path w="297087" h="104517">
                <a:moveTo>
                  <a:pt x="0" y="104517"/>
                </a:moveTo>
                <a:lnTo>
                  <a:pt x="292076" y="0"/>
                </a:lnTo>
                <a:lnTo>
                  <a:pt x="297087" y="14317"/>
                </a:lnTo>
                <a:lnTo>
                  <a:pt x="0" y="10451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0" name="object 1710"/>
          <p:cNvSpPr/>
          <p:nvPr/>
        </p:nvSpPr>
        <p:spPr>
          <a:xfrm>
            <a:off x="5459725" y="3161071"/>
            <a:ext cx="124952" cy="44254"/>
          </a:xfrm>
          <a:custGeom>
            <a:avLst/>
            <a:gdLst/>
            <a:ahLst/>
            <a:cxnLst/>
            <a:rect l="l" t="t" r="r" b="b"/>
            <a:pathLst>
              <a:path w="274895" h="97358">
                <a:moveTo>
                  <a:pt x="270599" y="0"/>
                </a:moveTo>
                <a:lnTo>
                  <a:pt x="0" y="82325"/>
                </a:lnTo>
                <a:lnTo>
                  <a:pt x="4295" y="97358"/>
                </a:lnTo>
                <a:lnTo>
                  <a:pt x="274895" y="15033"/>
                </a:lnTo>
                <a:lnTo>
                  <a:pt x="2705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1" name="object 1711"/>
          <p:cNvSpPr/>
          <p:nvPr/>
        </p:nvSpPr>
        <p:spPr>
          <a:xfrm>
            <a:off x="5459725" y="3161071"/>
            <a:ext cx="123000" cy="44254"/>
          </a:xfrm>
          <a:custGeom>
            <a:avLst/>
            <a:gdLst/>
            <a:ahLst/>
            <a:cxnLst/>
            <a:rect l="l" t="t" r="r" b="b"/>
            <a:pathLst>
              <a:path w="270599" h="97358">
                <a:moveTo>
                  <a:pt x="0" y="82325"/>
                </a:moveTo>
                <a:lnTo>
                  <a:pt x="4295" y="97358"/>
                </a:lnTo>
                <a:lnTo>
                  <a:pt x="270599" y="0"/>
                </a:lnTo>
                <a:lnTo>
                  <a:pt x="0" y="823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2" name="object 1712"/>
          <p:cNvSpPr/>
          <p:nvPr/>
        </p:nvSpPr>
        <p:spPr>
          <a:xfrm>
            <a:off x="5461677" y="3161071"/>
            <a:ext cx="123000" cy="44254"/>
          </a:xfrm>
          <a:custGeom>
            <a:avLst/>
            <a:gdLst/>
            <a:ahLst/>
            <a:cxnLst/>
            <a:rect l="l" t="t" r="r" b="b"/>
            <a:pathLst>
              <a:path w="270599" h="97358">
                <a:moveTo>
                  <a:pt x="0" y="97358"/>
                </a:moveTo>
                <a:lnTo>
                  <a:pt x="266304" y="0"/>
                </a:lnTo>
                <a:lnTo>
                  <a:pt x="270599" y="15033"/>
                </a:lnTo>
                <a:lnTo>
                  <a:pt x="0" y="9735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3" name="object 1713"/>
          <p:cNvSpPr/>
          <p:nvPr/>
        </p:nvSpPr>
        <p:spPr>
          <a:xfrm>
            <a:off x="5644225" y="3105103"/>
            <a:ext cx="124952" cy="44254"/>
          </a:xfrm>
          <a:custGeom>
            <a:avLst/>
            <a:gdLst/>
            <a:ahLst/>
            <a:cxnLst/>
            <a:rect l="l" t="t" r="r" b="b"/>
            <a:pathLst>
              <a:path w="274895" h="97358">
                <a:moveTo>
                  <a:pt x="269884" y="0"/>
                </a:moveTo>
                <a:lnTo>
                  <a:pt x="0" y="82325"/>
                </a:lnTo>
                <a:lnTo>
                  <a:pt x="4295" y="97358"/>
                </a:lnTo>
                <a:lnTo>
                  <a:pt x="274895" y="15033"/>
                </a:lnTo>
                <a:lnTo>
                  <a:pt x="2698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4" name="object 1714"/>
          <p:cNvSpPr/>
          <p:nvPr/>
        </p:nvSpPr>
        <p:spPr>
          <a:xfrm>
            <a:off x="5644224" y="3105103"/>
            <a:ext cx="122675" cy="44254"/>
          </a:xfrm>
          <a:custGeom>
            <a:avLst/>
            <a:gdLst/>
            <a:ahLst/>
            <a:cxnLst/>
            <a:rect l="l" t="t" r="r" b="b"/>
            <a:pathLst>
              <a:path w="269884" h="97358">
                <a:moveTo>
                  <a:pt x="0" y="82325"/>
                </a:moveTo>
                <a:lnTo>
                  <a:pt x="4295" y="97358"/>
                </a:lnTo>
                <a:lnTo>
                  <a:pt x="269884" y="0"/>
                </a:lnTo>
                <a:lnTo>
                  <a:pt x="0" y="823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5" name="object 1715"/>
          <p:cNvSpPr/>
          <p:nvPr/>
        </p:nvSpPr>
        <p:spPr>
          <a:xfrm>
            <a:off x="5646177" y="3105103"/>
            <a:ext cx="123000" cy="44254"/>
          </a:xfrm>
          <a:custGeom>
            <a:avLst/>
            <a:gdLst/>
            <a:ahLst/>
            <a:cxnLst/>
            <a:rect l="l" t="t" r="r" b="b"/>
            <a:pathLst>
              <a:path w="270599" h="97358">
                <a:moveTo>
                  <a:pt x="0" y="97358"/>
                </a:moveTo>
                <a:lnTo>
                  <a:pt x="265588" y="0"/>
                </a:lnTo>
                <a:lnTo>
                  <a:pt x="270599" y="15033"/>
                </a:lnTo>
                <a:lnTo>
                  <a:pt x="0" y="9735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6" name="object 1716"/>
          <p:cNvSpPr/>
          <p:nvPr/>
        </p:nvSpPr>
        <p:spPr>
          <a:xfrm>
            <a:off x="5828399" y="3049135"/>
            <a:ext cx="124952" cy="44254"/>
          </a:xfrm>
          <a:custGeom>
            <a:avLst/>
            <a:gdLst/>
            <a:ahLst/>
            <a:cxnLst/>
            <a:rect l="l" t="t" r="r" b="b"/>
            <a:pathLst>
              <a:path w="274895" h="97358">
                <a:moveTo>
                  <a:pt x="270599" y="0"/>
                </a:moveTo>
                <a:lnTo>
                  <a:pt x="0" y="82325"/>
                </a:lnTo>
                <a:lnTo>
                  <a:pt x="4295" y="97358"/>
                </a:lnTo>
                <a:lnTo>
                  <a:pt x="274895" y="15033"/>
                </a:lnTo>
                <a:lnTo>
                  <a:pt x="2705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7" name="object 1717"/>
          <p:cNvSpPr/>
          <p:nvPr/>
        </p:nvSpPr>
        <p:spPr>
          <a:xfrm>
            <a:off x="5828399" y="3049135"/>
            <a:ext cx="123000" cy="44254"/>
          </a:xfrm>
          <a:custGeom>
            <a:avLst/>
            <a:gdLst/>
            <a:ahLst/>
            <a:cxnLst/>
            <a:rect l="l" t="t" r="r" b="b"/>
            <a:pathLst>
              <a:path w="270599" h="97358">
                <a:moveTo>
                  <a:pt x="0" y="82325"/>
                </a:moveTo>
                <a:lnTo>
                  <a:pt x="4295" y="97358"/>
                </a:lnTo>
                <a:lnTo>
                  <a:pt x="270599" y="0"/>
                </a:lnTo>
                <a:lnTo>
                  <a:pt x="0" y="823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8" name="object 1718"/>
          <p:cNvSpPr/>
          <p:nvPr/>
        </p:nvSpPr>
        <p:spPr>
          <a:xfrm>
            <a:off x="5830351" y="3049135"/>
            <a:ext cx="123000" cy="44254"/>
          </a:xfrm>
          <a:custGeom>
            <a:avLst/>
            <a:gdLst/>
            <a:ahLst/>
            <a:cxnLst/>
            <a:rect l="l" t="t" r="r" b="b"/>
            <a:pathLst>
              <a:path w="270599" h="97358">
                <a:moveTo>
                  <a:pt x="0" y="97358"/>
                </a:moveTo>
                <a:lnTo>
                  <a:pt x="266304" y="0"/>
                </a:lnTo>
                <a:lnTo>
                  <a:pt x="270599" y="15033"/>
                </a:lnTo>
                <a:lnTo>
                  <a:pt x="0" y="9735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19" name="object 1719"/>
          <p:cNvSpPr/>
          <p:nvPr/>
        </p:nvSpPr>
        <p:spPr>
          <a:xfrm>
            <a:off x="6012899" y="2989587"/>
            <a:ext cx="136666" cy="47508"/>
          </a:xfrm>
          <a:custGeom>
            <a:avLst/>
            <a:gdLst/>
            <a:ahLst/>
            <a:cxnLst/>
            <a:rect l="l" t="t" r="r" b="b"/>
            <a:pathLst>
              <a:path w="300666" h="104517">
                <a:moveTo>
                  <a:pt x="296371" y="0"/>
                </a:moveTo>
                <a:lnTo>
                  <a:pt x="0" y="90199"/>
                </a:lnTo>
                <a:lnTo>
                  <a:pt x="4295" y="104517"/>
                </a:lnTo>
                <a:lnTo>
                  <a:pt x="300666" y="14317"/>
                </a:lnTo>
                <a:lnTo>
                  <a:pt x="2963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0" name="object 1720"/>
          <p:cNvSpPr/>
          <p:nvPr/>
        </p:nvSpPr>
        <p:spPr>
          <a:xfrm>
            <a:off x="6012899" y="2989587"/>
            <a:ext cx="134714" cy="47508"/>
          </a:xfrm>
          <a:custGeom>
            <a:avLst/>
            <a:gdLst/>
            <a:ahLst/>
            <a:cxnLst/>
            <a:rect l="l" t="t" r="r" b="b"/>
            <a:pathLst>
              <a:path w="296371" h="104517">
                <a:moveTo>
                  <a:pt x="0" y="90199"/>
                </a:moveTo>
                <a:lnTo>
                  <a:pt x="4295" y="104517"/>
                </a:lnTo>
                <a:lnTo>
                  <a:pt x="296371" y="0"/>
                </a:lnTo>
                <a:lnTo>
                  <a:pt x="0" y="9019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1" name="object 1721"/>
          <p:cNvSpPr/>
          <p:nvPr/>
        </p:nvSpPr>
        <p:spPr>
          <a:xfrm>
            <a:off x="6014852" y="2989587"/>
            <a:ext cx="134714" cy="47508"/>
          </a:xfrm>
          <a:custGeom>
            <a:avLst/>
            <a:gdLst/>
            <a:ahLst/>
            <a:cxnLst/>
            <a:rect l="l" t="t" r="r" b="b"/>
            <a:pathLst>
              <a:path w="296371" h="104517">
                <a:moveTo>
                  <a:pt x="0" y="104517"/>
                </a:moveTo>
                <a:lnTo>
                  <a:pt x="292076" y="0"/>
                </a:lnTo>
                <a:lnTo>
                  <a:pt x="296371" y="14317"/>
                </a:lnTo>
                <a:lnTo>
                  <a:pt x="0" y="10451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2" name="object 1722"/>
          <p:cNvSpPr/>
          <p:nvPr/>
        </p:nvSpPr>
        <p:spPr>
          <a:xfrm>
            <a:off x="6147614" y="2989587"/>
            <a:ext cx="1952" cy="6508"/>
          </a:xfrm>
          <a:custGeom>
            <a:avLst/>
            <a:gdLst/>
            <a:ahLst/>
            <a:cxnLst/>
            <a:rect l="l" t="t" r="r" b="b"/>
            <a:pathLst>
              <a:path w="4295" h="14317">
                <a:moveTo>
                  <a:pt x="0" y="0"/>
                </a:moveTo>
                <a:lnTo>
                  <a:pt x="4295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3" name="object 1723"/>
          <p:cNvSpPr/>
          <p:nvPr/>
        </p:nvSpPr>
        <p:spPr>
          <a:xfrm>
            <a:off x="6147613" y="2952167"/>
            <a:ext cx="145778" cy="44254"/>
          </a:xfrm>
          <a:custGeom>
            <a:avLst/>
            <a:gdLst/>
            <a:ahLst/>
            <a:cxnLst/>
            <a:rect l="l" t="t" r="r" b="b"/>
            <a:pathLst>
              <a:path w="320711" h="97358">
                <a:moveTo>
                  <a:pt x="317131" y="0"/>
                </a:moveTo>
                <a:lnTo>
                  <a:pt x="0" y="81609"/>
                </a:lnTo>
                <a:lnTo>
                  <a:pt x="4295" y="97358"/>
                </a:lnTo>
                <a:lnTo>
                  <a:pt x="320711" y="15033"/>
                </a:lnTo>
                <a:lnTo>
                  <a:pt x="3171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4" name="object 1724"/>
          <p:cNvSpPr/>
          <p:nvPr/>
        </p:nvSpPr>
        <p:spPr>
          <a:xfrm>
            <a:off x="6147614" y="2952167"/>
            <a:ext cx="144150" cy="44254"/>
          </a:xfrm>
          <a:custGeom>
            <a:avLst/>
            <a:gdLst/>
            <a:ahLst/>
            <a:cxnLst/>
            <a:rect l="l" t="t" r="r" b="b"/>
            <a:pathLst>
              <a:path w="317131" h="97358">
                <a:moveTo>
                  <a:pt x="0" y="81609"/>
                </a:moveTo>
                <a:lnTo>
                  <a:pt x="4295" y="97358"/>
                </a:lnTo>
                <a:lnTo>
                  <a:pt x="317131" y="0"/>
                </a:lnTo>
                <a:lnTo>
                  <a:pt x="0" y="8160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5" name="object 1725"/>
          <p:cNvSpPr/>
          <p:nvPr/>
        </p:nvSpPr>
        <p:spPr>
          <a:xfrm>
            <a:off x="6149566" y="2952167"/>
            <a:ext cx="143825" cy="44254"/>
          </a:xfrm>
          <a:custGeom>
            <a:avLst/>
            <a:gdLst/>
            <a:ahLst/>
            <a:cxnLst/>
            <a:rect l="l" t="t" r="r" b="b"/>
            <a:pathLst>
              <a:path w="316415" h="97358">
                <a:moveTo>
                  <a:pt x="0" y="97358"/>
                </a:moveTo>
                <a:lnTo>
                  <a:pt x="312836" y="0"/>
                </a:lnTo>
                <a:lnTo>
                  <a:pt x="316415" y="15033"/>
                </a:lnTo>
                <a:lnTo>
                  <a:pt x="0" y="9735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6" name="object 1726"/>
          <p:cNvSpPr/>
          <p:nvPr/>
        </p:nvSpPr>
        <p:spPr>
          <a:xfrm>
            <a:off x="6353915" y="2904008"/>
            <a:ext cx="126254" cy="39047"/>
          </a:xfrm>
          <a:custGeom>
            <a:avLst/>
            <a:gdLst/>
            <a:ahLst/>
            <a:cxnLst/>
            <a:rect l="l" t="t" r="r" b="b"/>
            <a:pathLst>
              <a:path w="277758" h="85904">
                <a:moveTo>
                  <a:pt x="273463" y="0"/>
                </a:moveTo>
                <a:lnTo>
                  <a:pt x="0" y="70871"/>
                </a:lnTo>
                <a:lnTo>
                  <a:pt x="3579" y="85904"/>
                </a:lnTo>
                <a:lnTo>
                  <a:pt x="277758" y="15033"/>
                </a:lnTo>
                <a:lnTo>
                  <a:pt x="2734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7" name="object 1727"/>
          <p:cNvSpPr/>
          <p:nvPr/>
        </p:nvSpPr>
        <p:spPr>
          <a:xfrm>
            <a:off x="6353915" y="2904008"/>
            <a:ext cx="124301" cy="39047"/>
          </a:xfrm>
          <a:custGeom>
            <a:avLst/>
            <a:gdLst/>
            <a:ahLst/>
            <a:cxnLst/>
            <a:rect l="l" t="t" r="r" b="b"/>
            <a:pathLst>
              <a:path w="273463" h="85904">
                <a:moveTo>
                  <a:pt x="0" y="70871"/>
                </a:moveTo>
                <a:lnTo>
                  <a:pt x="3579" y="85904"/>
                </a:lnTo>
                <a:lnTo>
                  <a:pt x="273463" y="0"/>
                </a:lnTo>
                <a:lnTo>
                  <a:pt x="0" y="708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8" name="object 1728"/>
          <p:cNvSpPr/>
          <p:nvPr/>
        </p:nvSpPr>
        <p:spPr>
          <a:xfrm>
            <a:off x="6355542" y="2904008"/>
            <a:ext cx="124627" cy="39047"/>
          </a:xfrm>
          <a:custGeom>
            <a:avLst/>
            <a:gdLst/>
            <a:ahLst/>
            <a:cxnLst/>
            <a:rect l="l" t="t" r="r" b="b"/>
            <a:pathLst>
              <a:path w="274179" h="85904">
                <a:moveTo>
                  <a:pt x="0" y="85904"/>
                </a:moveTo>
                <a:lnTo>
                  <a:pt x="269884" y="0"/>
                </a:lnTo>
                <a:lnTo>
                  <a:pt x="274179" y="15033"/>
                </a:lnTo>
                <a:lnTo>
                  <a:pt x="0" y="859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29" name="object 1729"/>
          <p:cNvSpPr/>
          <p:nvPr/>
        </p:nvSpPr>
        <p:spPr>
          <a:xfrm>
            <a:off x="6540367" y="2855849"/>
            <a:ext cx="126254" cy="39047"/>
          </a:xfrm>
          <a:custGeom>
            <a:avLst/>
            <a:gdLst/>
            <a:ahLst/>
            <a:cxnLst/>
            <a:rect l="l" t="t" r="r" b="b"/>
            <a:pathLst>
              <a:path w="277758" h="85904">
                <a:moveTo>
                  <a:pt x="274179" y="0"/>
                </a:moveTo>
                <a:lnTo>
                  <a:pt x="0" y="70871"/>
                </a:lnTo>
                <a:lnTo>
                  <a:pt x="4295" y="85904"/>
                </a:lnTo>
                <a:lnTo>
                  <a:pt x="277758" y="15033"/>
                </a:lnTo>
                <a:lnTo>
                  <a:pt x="2741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0" name="object 1730"/>
          <p:cNvSpPr/>
          <p:nvPr/>
        </p:nvSpPr>
        <p:spPr>
          <a:xfrm>
            <a:off x="6540367" y="2855849"/>
            <a:ext cx="124627" cy="39047"/>
          </a:xfrm>
          <a:custGeom>
            <a:avLst/>
            <a:gdLst/>
            <a:ahLst/>
            <a:cxnLst/>
            <a:rect l="l" t="t" r="r" b="b"/>
            <a:pathLst>
              <a:path w="274179" h="85904">
                <a:moveTo>
                  <a:pt x="0" y="70871"/>
                </a:moveTo>
                <a:lnTo>
                  <a:pt x="4295" y="85904"/>
                </a:lnTo>
                <a:lnTo>
                  <a:pt x="274179" y="0"/>
                </a:lnTo>
                <a:lnTo>
                  <a:pt x="0" y="708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1" name="object 1731"/>
          <p:cNvSpPr/>
          <p:nvPr/>
        </p:nvSpPr>
        <p:spPr>
          <a:xfrm>
            <a:off x="6542320" y="2855849"/>
            <a:ext cx="124301" cy="39047"/>
          </a:xfrm>
          <a:custGeom>
            <a:avLst/>
            <a:gdLst/>
            <a:ahLst/>
            <a:cxnLst/>
            <a:rect l="l" t="t" r="r" b="b"/>
            <a:pathLst>
              <a:path w="273463" h="85904">
                <a:moveTo>
                  <a:pt x="0" y="85904"/>
                </a:moveTo>
                <a:lnTo>
                  <a:pt x="269884" y="0"/>
                </a:lnTo>
                <a:lnTo>
                  <a:pt x="273463" y="15033"/>
                </a:lnTo>
                <a:lnTo>
                  <a:pt x="0" y="859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2" name="object 1732"/>
          <p:cNvSpPr/>
          <p:nvPr/>
        </p:nvSpPr>
        <p:spPr>
          <a:xfrm>
            <a:off x="6727145" y="2807691"/>
            <a:ext cx="125928" cy="39047"/>
          </a:xfrm>
          <a:custGeom>
            <a:avLst/>
            <a:gdLst/>
            <a:ahLst/>
            <a:cxnLst/>
            <a:rect l="l" t="t" r="r" b="b"/>
            <a:pathLst>
              <a:path w="277042" h="85904">
                <a:moveTo>
                  <a:pt x="273463" y="0"/>
                </a:moveTo>
                <a:lnTo>
                  <a:pt x="0" y="70871"/>
                </a:lnTo>
                <a:lnTo>
                  <a:pt x="3579" y="85904"/>
                </a:lnTo>
                <a:lnTo>
                  <a:pt x="277042" y="15033"/>
                </a:lnTo>
                <a:lnTo>
                  <a:pt x="2734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3" name="object 1733"/>
          <p:cNvSpPr/>
          <p:nvPr/>
        </p:nvSpPr>
        <p:spPr>
          <a:xfrm>
            <a:off x="6727145" y="2807691"/>
            <a:ext cx="124301" cy="39047"/>
          </a:xfrm>
          <a:custGeom>
            <a:avLst/>
            <a:gdLst/>
            <a:ahLst/>
            <a:cxnLst/>
            <a:rect l="l" t="t" r="r" b="b"/>
            <a:pathLst>
              <a:path w="273463" h="85904">
                <a:moveTo>
                  <a:pt x="0" y="70871"/>
                </a:moveTo>
                <a:lnTo>
                  <a:pt x="3579" y="85904"/>
                </a:lnTo>
                <a:lnTo>
                  <a:pt x="273463" y="0"/>
                </a:lnTo>
                <a:lnTo>
                  <a:pt x="0" y="708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4" name="object 1734"/>
          <p:cNvSpPr/>
          <p:nvPr/>
        </p:nvSpPr>
        <p:spPr>
          <a:xfrm>
            <a:off x="6728773" y="2807691"/>
            <a:ext cx="124301" cy="39047"/>
          </a:xfrm>
          <a:custGeom>
            <a:avLst/>
            <a:gdLst/>
            <a:ahLst/>
            <a:cxnLst/>
            <a:rect l="l" t="t" r="r" b="b"/>
            <a:pathLst>
              <a:path w="273463" h="85904">
                <a:moveTo>
                  <a:pt x="0" y="85904"/>
                </a:moveTo>
                <a:lnTo>
                  <a:pt x="269884" y="0"/>
                </a:lnTo>
                <a:lnTo>
                  <a:pt x="273463" y="15033"/>
                </a:lnTo>
                <a:lnTo>
                  <a:pt x="0" y="859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5" name="object 1735"/>
          <p:cNvSpPr/>
          <p:nvPr/>
        </p:nvSpPr>
        <p:spPr>
          <a:xfrm>
            <a:off x="6913597" y="2759532"/>
            <a:ext cx="126254" cy="39047"/>
          </a:xfrm>
          <a:custGeom>
            <a:avLst/>
            <a:gdLst/>
            <a:ahLst/>
            <a:cxnLst/>
            <a:rect l="l" t="t" r="r" b="b"/>
            <a:pathLst>
              <a:path w="277758" h="85904">
                <a:moveTo>
                  <a:pt x="273463" y="0"/>
                </a:moveTo>
                <a:lnTo>
                  <a:pt x="0" y="70871"/>
                </a:lnTo>
                <a:lnTo>
                  <a:pt x="3579" y="85904"/>
                </a:lnTo>
                <a:lnTo>
                  <a:pt x="277758" y="15033"/>
                </a:lnTo>
                <a:lnTo>
                  <a:pt x="2734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6" name="object 1736"/>
          <p:cNvSpPr/>
          <p:nvPr/>
        </p:nvSpPr>
        <p:spPr>
          <a:xfrm>
            <a:off x="6913598" y="2759532"/>
            <a:ext cx="124301" cy="39047"/>
          </a:xfrm>
          <a:custGeom>
            <a:avLst/>
            <a:gdLst/>
            <a:ahLst/>
            <a:cxnLst/>
            <a:rect l="l" t="t" r="r" b="b"/>
            <a:pathLst>
              <a:path w="273463" h="85904">
                <a:moveTo>
                  <a:pt x="0" y="70871"/>
                </a:moveTo>
                <a:lnTo>
                  <a:pt x="3579" y="85904"/>
                </a:lnTo>
                <a:lnTo>
                  <a:pt x="273463" y="0"/>
                </a:lnTo>
                <a:lnTo>
                  <a:pt x="0" y="708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7" name="object 1737"/>
          <p:cNvSpPr/>
          <p:nvPr/>
        </p:nvSpPr>
        <p:spPr>
          <a:xfrm>
            <a:off x="6915225" y="2759532"/>
            <a:ext cx="124627" cy="39047"/>
          </a:xfrm>
          <a:custGeom>
            <a:avLst/>
            <a:gdLst/>
            <a:ahLst/>
            <a:cxnLst/>
            <a:rect l="l" t="t" r="r" b="b"/>
            <a:pathLst>
              <a:path w="274179" h="85904">
                <a:moveTo>
                  <a:pt x="0" y="85904"/>
                </a:moveTo>
                <a:lnTo>
                  <a:pt x="269884" y="0"/>
                </a:lnTo>
                <a:lnTo>
                  <a:pt x="274179" y="15033"/>
                </a:lnTo>
                <a:lnTo>
                  <a:pt x="0" y="859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8" name="object 1738"/>
          <p:cNvSpPr/>
          <p:nvPr/>
        </p:nvSpPr>
        <p:spPr>
          <a:xfrm>
            <a:off x="7100050" y="2706492"/>
            <a:ext cx="145778" cy="43928"/>
          </a:xfrm>
          <a:custGeom>
            <a:avLst/>
            <a:gdLst/>
            <a:ahLst/>
            <a:cxnLst/>
            <a:rect l="l" t="t" r="r" b="b"/>
            <a:pathLst>
              <a:path w="320711" h="96642">
                <a:moveTo>
                  <a:pt x="317131" y="0"/>
                </a:moveTo>
                <a:lnTo>
                  <a:pt x="0" y="81609"/>
                </a:lnTo>
                <a:lnTo>
                  <a:pt x="4295" y="96642"/>
                </a:lnTo>
                <a:lnTo>
                  <a:pt x="320711" y="15033"/>
                </a:lnTo>
                <a:lnTo>
                  <a:pt x="3171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39" name="object 1739"/>
          <p:cNvSpPr/>
          <p:nvPr/>
        </p:nvSpPr>
        <p:spPr>
          <a:xfrm>
            <a:off x="7100050" y="2706492"/>
            <a:ext cx="144150" cy="43928"/>
          </a:xfrm>
          <a:custGeom>
            <a:avLst/>
            <a:gdLst/>
            <a:ahLst/>
            <a:cxnLst/>
            <a:rect l="l" t="t" r="r" b="b"/>
            <a:pathLst>
              <a:path w="317131" h="96642">
                <a:moveTo>
                  <a:pt x="0" y="81609"/>
                </a:moveTo>
                <a:lnTo>
                  <a:pt x="4295" y="96642"/>
                </a:lnTo>
                <a:lnTo>
                  <a:pt x="317131" y="0"/>
                </a:lnTo>
                <a:lnTo>
                  <a:pt x="0" y="8160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0" name="object 1740"/>
          <p:cNvSpPr/>
          <p:nvPr/>
        </p:nvSpPr>
        <p:spPr>
          <a:xfrm>
            <a:off x="7102003" y="2706492"/>
            <a:ext cx="143825" cy="43928"/>
          </a:xfrm>
          <a:custGeom>
            <a:avLst/>
            <a:gdLst/>
            <a:ahLst/>
            <a:cxnLst/>
            <a:rect l="l" t="t" r="r" b="b"/>
            <a:pathLst>
              <a:path w="316415" h="96642">
                <a:moveTo>
                  <a:pt x="0" y="96642"/>
                </a:moveTo>
                <a:lnTo>
                  <a:pt x="312836" y="0"/>
                </a:lnTo>
                <a:lnTo>
                  <a:pt x="316415" y="15033"/>
                </a:lnTo>
                <a:lnTo>
                  <a:pt x="0" y="9664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1" name="object 1741"/>
          <p:cNvSpPr/>
          <p:nvPr/>
        </p:nvSpPr>
        <p:spPr>
          <a:xfrm>
            <a:off x="7244201" y="2706492"/>
            <a:ext cx="1627" cy="6833"/>
          </a:xfrm>
          <a:custGeom>
            <a:avLst/>
            <a:gdLst/>
            <a:ahLst/>
            <a:cxnLst/>
            <a:rect l="l" t="t" r="r" b="b"/>
            <a:pathLst>
              <a:path w="3579" h="15033">
                <a:moveTo>
                  <a:pt x="0" y="0"/>
                </a:moveTo>
                <a:lnTo>
                  <a:pt x="3579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2" name="object 1742"/>
          <p:cNvSpPr/>
          <p:nvPr/>
        </p:nvSpPr>
        <p:spPr>
          <a:xfrm>
            <a:off x="7243875" y="2685016"/>
            <a:ext cx="70611" cy="28309"/>
          </a:xfrm>
          <a:custGeom>
            <a:avLst/>
            <a:gdLst/>
            <a:ahLst/>
            <a:cxnLst/>
            <a:rect l="l" t="t" r="r" b="b"/>
            <a:pathLst>
              <a:path w="155344" h="62280">
                <a:moveTo>
                  <a:pt x="150333" y="0"/>
                </a:moveTo>
                <a:lnTo>
                  <a:pt x="0" y="47247"/>
                </a:lnTo>
                <a:lnTo>
                  <a:pt x="5011" y="62280"/>
                </a:lnTo>
                <a:lnTo>
                  <a:pt x="155344" y="15033"/>
                </a:lnTo>
                <a:lnTo>
                  <a:pt x="150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3" name="object 1743"/>
          <p:cNvSpPr/>
          <p:nvPr/>
        </p:nvSpPr>
        <p:spPr>
          <a:xfrm>
            <a:off x="7243876" y="2685016"/>
            <a:ext cx="68333" cy="28309"/>
          </a:xfrm>
          <a:custGeom>
            <a:avLst/>
            <a:gdLst/>
            <a:ahLst/>
            <a:cxnLst/>
            <a:rect l="l" t="t" r="r" b="b"/>
            <a:pathLst>
              <a:path w="150333" h="62280">
                <a:moveTo>
                  <a:pt x="0" y="47247"/>
                </a:moveTo>
                <a:lnTo>
                  <a:pt x="5011" y="62280"/>
                </a:lnTo>
                <a:lnTo>
                  <a:pt x="150333" y="0"/>
                </a:lnTo>
                <a:lnTo>
                  <a:pt x="0" y="4724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4" name="object 1744"/>
          <p:cNvSpPr/>
          <p:nvPr/>
        </p:nvSpPr>
        <p:spPr>
          <a:xfrm>
            <a:off x="7246154" y="2685016"/>
            <a:ext cx="68333" cy="28309"/>
          </a:xfrm>
          <a:custGeom>
            <a:avLst/>
            <a:gdLst/>
            <a:ahLst/>
            <a:cxnLst/>
            <a:rect l="l" t="t" r="r" b="b"/>
            <a:pathLst>
              <a:path w="150333" h="62280">
                <a:moveTo>
                  <a:pt x="0" y="62280"/>
                </a:moveTo>
                <a:lnTo>
                  <a:pt x="145322" y="0"/>
                </a:lnTo>
                <a:lnTo>
                  <a:pt x="150333" y="15033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5" name="object 1745"/>
          <p:cNvSpPr/>
          <p:nvPr/>
        </p:nvSpPr>
        <p:spPr>
          <a:xfrm>
            <a:off x="7373709" y="2627746"/>
            <a:ext cx="124627" cy="44905"/>
          </a:xfrm>
          <a:custGeom>
            <a:avLst/>
            <a:gdLst/>
            <a:ahLst/>
            <a:cxnLst/>
            <a:rect l="l" t="t" r="r" b="b"/>
            <a:pathLst>
              <a:path w="274179" h="98790">
                <a:moveTo>
                  <a:pt x="269168" y="0"/>
                </a:moveTo>
                <a:lnTo>
                  <a:pt x="0" y="84473"/>
                </a:lnTo>
                <a:lnTo>
                  <a:pt x="4295" y="98790"/>
                </a:lnTo>
                <a:lnTo>
                  <a:pt x="274179" y="14317"/>
                </a:lnTo>
                <a:lnTo>
                  <a:pt x="269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6" name="object 1746"/>
          <p:cNvSpPr/>
          <p:nvPr/>
        </p:nvSpPr>
        <p:spPr>
          <a:xfrm>
            <a:off x="7373709" y="2627746"/>
            <a:ext cx="122349" cy="44905"/>
          </a:xfrm>
          <a:custGeom>
            <a:avLst/>
            <a:gdLst/>
            <a:ahLst/>
            <a:cxnLst/>
            <a:rect l="l" t="t" r="r" b="b"/>
            <a:pathLst>
              <a:path w="269168" h="98790">
                <a:moveTo>
                  <a:pt x="0" y="84473"/>
                </a:moveTo>
                <a:lnTo>
                  <a:pt x="4295" y="98790"/>
                </a:lnTo>
                <a:lnTo>
                  <a:pt x="269168" y="0"/>
                </a:lnTo>
                <a:lnTo>
                  <a:pt x="0" y="844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7" name="object 1747"/>
          <p:cNvSpPr/>
          <p:nvPr/>
        </p:nvSpPr>
        <p:spPr>
          <a:xfrm>
            <a:off x="7375661" y="2627746"/>
            <a:ext cx="122675" cy="44905"/>
          </a:xfrm>
          <a:custGeom>
            <a:avLst/>
            <a:gdLst/>
            <a:ahLst/>
            <a:cxnLst/>
            <a:rect l="l" t="t" r="r" b="b"/>
            <a:pathLst>
              <a:path w="269884" h="98790">
                <a:moveTo>
                  <a:pt x="0" y="98790"/>
                </a:moveTo>
                <a:lnTo>
                  <a:pt x="264873" y="0"/>
                </a:lnTo>
                <a:lnTo>
                  <a:pt x="269884" y="14317"/>
                </a:lnTo>
                <a:lnTo>
                  <a:pt x="0" y="9879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8" name="object 1748"/>
          <p:cNvSpPr/>
          <p:nvPr/>
        </p:nvSpPr>
        <p:spPr>
          <a:xfrm>
            <a:off x="7557558" y="2570151"/>
            <a:ext cx="124627" cy="45230"/>
          </a:xfrm>
          <a:custGeom>
            <a:avLst/>
            <a:gdLst/>
            <a:ahLst/>
            <a:cxnLst/>
            <a:rect l="l" t="t" r="r" b="b"/>
            <a:pathLst>
              <a:path w="274179" h="99506">
                <a:moveTo>
                  <a:pt x="269884" y="0"/>
                </a:moveTo>
                <a:lnTo>
                  <a:pt x="0" y="84473"/>
                </a:lnTo>
                <a:lnTo>
                  <a:pt x="4295" y="99506"/>
                </a:lnTo>
                <a:lnTo>
                  <a:pt x="274179" y="15033"/>
                </a:lnTo>
                <a:lnTo>
                  <a:pt x="2698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49" name="object 1749"/>
          <p:cNvSpPr/>
          <p:nvPr/>
        </p:nvSpPr>
        <p:spPr>
          <a:xfrm>
            <a:off x="7557558" y="2570151"/>
            <a:ext cx="122675" cy="45230"/>
          </a:xfrm>
          <a:custGeom>
            <a:avLst/>
            <a:gdLst/>
            <a:ahLst/>
            <a:cxnLst/>
            <a:rect l="l" t="t" r="r" b="b"/>
            <a:pathLst>
              <a:path w="269884" h="99506">
                <a:moveTo>
                  <a:pt x="0" y="84473"/>
                </a:moveTo>
                <a:lnTo>
                  <a:pt x="4295" y="99506"/>
                </a:lnTo>
                <a:lnTo>
                  <a:pt x="269884" y="0"/>
                </a:lnTo>
                <a:lnTo>
                  <a:pt x="0" y="844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0" name="object 1750"/>
          <p:cNvSpPr/>
          <p:nvPr/>
        </p:nvSpPr>
        <p:spPr>
          <a:xfrm>
            <a:off x="7559510" y="2570151"/>
            <a:ext cx="122675" cy="45230"/>
          </a:xfrm>
          <a:custGeom>
            <a:avLst/>
            <a:gdLst/>
            <a:ahLst/>
            <a:cxnLst/>
            <a:rect l="l" t="t" r="r" b="b"/>
            <a:pathLst>
              <a:path w="269884" h="99506">
                <a:moveTo>
                  <a:pt x="0" y="99506"/>
                </a:moveTo>
                <a:lnTo>
                  <a:pt x="265588" y="0"/>
                </a:lnTo>
                <a:lnTo>
                  <a:pt x="269884" y="15033"/>
                </a:lnTo>
                <a:lnTo>
                  <a:pt x="0" y="995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1" name="object 1751"/>
          <p:cNvSpPr/>
          <p:nvPr/>
        </p:nvSpPr>
        <p:spPr>
          <a:xfrm>
            <a:off x="7741407" y="2529802"/>
            <a:ext cx="70611" cy="27984"/>
          </a:xfrm>
          <a:custGeom>
            <a:avLst/>
            <a:gdLst/>
            <a:ahLst/>
            <a:cxnLst/>
            <a:rect l="l" t="t" r="r" b="b"/>
            <a:pathLst>
              <a:path w="155344" h="61565">
                <a:moveTo>
                  <a:pt x="150333" y="0"/>
                </a:moveTo>
                <a:lnTo>
                  <a:pt x="0" y="46531"/>
                </a:lnTo>
                <a:lnTo>
                  <a:pt x="4295" y="61565"/>
                </a:lnTo>
                <a:lnTo>
                  <a:pt x="155344" y="14317"/>
                </a:lnTo>
                <a:lnTo>
                  <a:pt x="1503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2" name="object 1752"/>
          <p:cNvSpPr/>
          <p:nvPr/>
        </p:nvSpPr>
        <p:spPr>
          <a:xfrm>
            <a:off x="7741407" y="2529802"/>
            <a:ext cx="68333" cy="27984"/>
          </a:xfrm>
          <a:custGeom>
            <a:avLst/>
            <a:gdLst/>
            <a:ahLst/>
            <a:cxnLst/>
            <a:rect l="l" t="t" r="r" b="b"/>
            <a:pathLst>
              <a:path w="150333" h="61565">
                <a:moveTo>
                  <a:pt x="0" y="46531"/>
                </a:moveTo>
                <a:lnTo>
                  <a:pt x="4295" y="61565"/>
                </a:lnTo>
                <a:lnTo>
                  <a:pt x="150333" y="0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3" name="object 1753"/>
          <p:cNvSpPr/>
          <p:nvPr/>
        </p:nvSpPr>
        <p:spPr>
          <a:xfrm>
            <a:off x="7743360" y="2529802"/>
            <a:ext cx="68659" cy="27984"/>
          </a:xfrm>
          <a:custGeom>
            <a:avLst/>
            <a:gdLst/>
            <a:ahLst/>
            <a:cxnLst/>
            <a:rect l="l" t="t" r="r" b="b"/>
            <a:pathLst>
              <a:path w="151049" h="61565">
                <a:moveTo>
                  <a:pt x="0" y="61565"/>
                </a:moveTo>
                <a:lnTo>
                  <a:pt x="146038" y="0"/>
                </a:lnTo>
                <a:lnTo>
                  <a:pt x="151049" y="14317"/>
                </a:lnTo>
                <a:lnTo>
                  <a:pt x="0" y="6156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4" name="object 1754"/>
          <p:cNvSpPr/>
          <p:nvPr/>
        </p:nvSpPr>
        <p:spPr>
          <a:xfrm>
            <a:off x="7809741" y="2529801"/>
            <a:ext cx="2278" cy="6508"/>
          </a:xfrm>
          <a:custGeom>
            <a:avLst/>
            <a:gdLst/>
            <a:ahLst/>
            <a:cxnLst/>
            <a:rect l="l" t="t" r="r" b="b"/>
            <a:pathLst>
              <a:path w="5011" h="14317">
                <a:moveTo>
                  <a:pt x="0" y="0"/>
                </a:moveTo>
                <a:lnTo>
                  <a:pt x="5011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5" name="object 1755"/>
          <p:cNvSpPr/>
          <p:nvPr/>
        </p:nvSpPr>
        <p:spPr>
          <a:xfrm>
            <a:off x="7809090" y="2453984"/>
            <a:ext cx="142198" cy="82000"/>
          </a:xfrm>
          <a:custGeom>
            <a:avLst/>
            <a:gdLst/>
            <a:ahLst/>
            <a:cxnLst/>
            <a:rect l="l" t="t" r="r" b="b"/>
            <a:pathLst>
              <a:path w="312836" h="180399">
                <a:moveTo>
                  <a:pt x="305677" y="0"/>
                </a:moveTo>
                <a:lnTo>
                  <a:pt x="0" y="166798"/>
                </a:lnTo>
                <a:lnTo>
                  <a:pt x="7874" y="180399"/>
                </a:lnTo>
                <a:lnTo>
                  <a:pt x="312836" y="13601"/>
                </a:lnTo>
                <a:lnTo>
                  <a:pt x="305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6" name="object 1756"/>
          <p:cNvSpPr/>
          <p:nvPr/>
        </p:nvSpPr>
        <p:spPr>
          <a:xfrm>
            <a:off x="7809090" y="2453984"/>
            <a:ext cx="138944" cy="82000"/>
          </a:xfrm>
          <a:custGeom>
            <a:avLst/>
            <a:gdLst/>
            <a:ahLst/>
            <a:cxnLst/>
            <a:rect l="l" t="t" r="r" b="b"/>
            <a:pathLst>
              <a:path w="305677" h="180399">
                <a:moveTo>
                  <a:pt x="0" y="166798"/>
                </a:moveTo>
                <a:lnTo>
                  <a:pt x="7874" y="180399"/>
                </a:lnTo>
                <a:lnTo>
                  <a:pt x="305677" y="0"/>
                </a:lnTo>
                <a:lnTo>
                  <a:pt x="0" y="1667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7" name="object 1757"/>
          <p:cNvSpPr/>
          <p:nvPr/>
        </p:nvSpPr>
        <p:spPr>
          <a:xfrm>
            <a:off x="7812669" y="2453984"/>
            <a:ext cx="138619" cy="82000"/>
          </a:xfrm>
          <a:custGeom>
            <a:avLst/>
            <a:gdLst/>
            <a:ahLst/>
            <a:cxnLst/>
            <a:rect l="l" t="t" r="r" b="b"/>
            <a:pathLst>
              <a:path w="304961" h="180399">
                <a:moveTo>
                  <a:pt x="0" y="180399"/>
                </a:moveTo>
                <a:lnTo>
                  <a:pt x="297803" y="0"/>
                </a:lnTo>
                <a:lnTo>
                  <a:pt x="304961" y="13601"/>
                </a:lnTo>
                <a:lnTo>
                  <a:pt x="0" y="18039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8" name="object 1758"/>
          <p:cNvSpPr/>
          <p:nvPr/>
        </p:nvSpPr>
        <p:spPr>
          <a:xfrm>
            <a:off x="8004328" y="2361572"/>
            <a:ext cx="116166" cy="67682"/>
          </a:xfrm>
          <a:custGeom>
            <a:avLst/>
            <a:gdLst/>
            <a:ahLst/>
            <a:cxnLst/>
            <a:rect l="l" t="t" r="r" b="b"/>
            <a:pathLst>
              <a:path w="255566" h="148901">
                <a:moveTo>
                  <a:pt x="247692" y="0"/>
                </a:moveTo>
                <a:lnTo>
                  <a:pt x="0" y="135299"/>
                </a:lnTo>
                <a:lnTo>
                  <a:pt x="7158" y="148901"/>
                </a:lnTo>
                <a:lnTo>
                  <a:pt x="255566" y="13601"/>
                </a:lnTo>
                <a:lnTo>
                  <a:pt x="2476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59" name="object 1759"/>
          <p:cNvSpPr/>
          <p:nvPr/>
        </p:nvSpPr>
        <p:spPr>
          <a:xfrm>
            <a:off x="8004328" y="2361572"/>
            <a:ext cx="112587" cy="67682"/>
          </a:xfrm>
          <a:custGeom>
            <a:avLst/>
            <a:gdLst/>
            <a:ahLst/>
            <a:cxnLst/>
            <a:rect l="l" t="t" r="r" b="b"/>
            <a:pathLst>
              <a:path w="247692" h="148901">
                <a:moveTo>
                  <a:pt x="0" y="135299"/>
                </a:moveTo>
                <a:lnTo>
                  <a:pt x="7158" y="148901"/>
                </a:lnTo>
                <a:lnTo>
                  <a:pt x="247692" y="0"/>
                </a:lnTo>
                <a:lnTo>
                  <a:pt x="0" y="13529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0" name="object 1760"/>
          <p:cNvSpPr/>
          <p:nvPr/>
        </p:nvSpPr>
        <p:spPr>
          <a:xfrm>
            <a:off x="8007582" y="2361572"/>
            <a:ext cx="112912" cy="67682"/>
          </a:xfrm>
          <a:custGeom>
            <a:avLst/>
            <a:gdLst/>
            <a:ahLst/>
            <a:cxnLst/>
            <a:rect l="l" t="t" r="r" b="b"/>
            <a:pathLst>
              <a:path w="248407" h="148901">
                <a:moveTo>
                  <a:pt x="0" y="148901"/>
                </a:moveTo>
                <a:lnTo>
                  <a:pt x="240533" y="0"/>
                </a:lnTo>
                <a:lnTo>
                  <a:pt x="248407" y="13601"/>
                </a:lnTo>
                <a:lnTo>
                  <a:pt x="0" y="14890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1" name="object 1761"/>
          <p:cNvSpPr/>
          <p:nvPr/>
        </p:nvSpPr>
        <p:spPr>
          <a:xfrm>
            <a:off x="8173209" y="2268833"/>
            <a:ext cx="116166" cy="68008"/>
          </a:xfrm>
          <a:custGeom>
            <a:avLst/>
            <a:gdLst/>
            <a:ahLst/>
            <a:cxnLst/>
            <a:rect l="l" t="t" r="r" b="b"/>
            <a:pathLst>
              <a:path w="255566" h="149617">
                <a:moveTo>
                  <a:pt x="247692" y="0"/>
                </a:moveTo>
                <a:lnTo>
                  <a:pt x="0" y="136015"/>
                </a:lnTo>
                <a:lnTo>
                  <a:pt x="7874" y="149617"/>
                </a:lnTo>
                <a:lnTo>
                  <a:pt x="255566" y="13601"/>
                </a:lnTo>
                <a:lnTo>
                  <a:pt x="2476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2" name="object 1762"/>
          <p:cNvSpPr/>
          <p:nvPr/>
        </p:nvSpPr>
        <p:spPr>
          <a:xfrm>
            <a:off x="8173209" y="2268833"/>
            <a:ext cx="112587" cy="68008"/>
          </a:xfrm>
          <a:custGeom>
            <a:avLst/>
            <a:gdLst/>
            <a:ahLst/>
            <a:cxnLst/>
            <a:rect l="l" t="t" r="r" b="b"/>
            <a:pathLst>
              <a:path w="247692" h="149617">
                <a:moveTo>
                  <a:pt x="0" y="136015"/>
                </a:moveTo>
                <a:lnTo>
                  <a:pt x="7874" y="149617"/>
                </a:lnTo>
                <a:lnTo>
                  <a:pt x="247692" y="0"/>
                </a:lnTo>
                <a:lnTo>
                  <a:pt x="0" y="13601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3" name="object 1763"/>
          <p:cNvSpPr/>
          <p:nvPr/>
        </p:nvSpPr>
        <p:spPr>
          <a:xfrm>
            <a:off x="8176788" y="2268833"/>
            <a:ext cx="112587" cy="68008"/>
          </a:xfrm>
          <a:custGeom>
            <a:avLst/>
            <a:gdLst/>
            <a:ahLst/>
            <a:cxnLst/>
            <a:rect l="l" t="t" r="r" b="b"/>
            <a:pathLst>
              <a:path w="247692" h="149617">
                <a:moveTo>
                  <a:pt x="0" y="149617"/>
                </a:moveTo>
                <a:lnTo>
                  <a:pt x="239817" y="0"/>
                </a:lnTo>
                <a:lnTo>
                  <a:pt x="247692" y="13601"/>
                </a:lnTo>
                <a:lnTo>
                  <a:pt x="0" y="14961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4" name="object 1764"/>
          <p:cNvSpPr/>
          <p:nvPr/>
        </p:nvSpPr>
        <p:spPr>
          <a:xfrm>
            <a:off x="8342415" y="2162103"/>
            <a:ext cx="142198" cy="82325"/>
          </a:xfrm>
          <a:custGeom>
            <a:avLst/>
            <a:gdLst/>
            <a:ahLst/>
            <a:cxnLst/>
            <a:rect l="l" t="t" r="r" b="b"/>
            <a:pathLst>
              <a:path w="312836" h="181115">
                <a:moveTo>
                  <a:pt x="304961" y="0"/>
                </a:moveTo>
                <a:lnTo>
                  <a:pt x="0" y="166798"/>
                </a:lnTo>
                <a:lnTo>
                  <a:pt x="7158" y="181115"/>
                </a:lnTo>
                <a:lnTo>
                  <a:pt x="312836" y="13601"/>
                </a:lnTo>
                <a:lnTo>
                  <a:pt x="3049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5" name="object 1765"/>
          <p:cNvSpPr/>
          <p:nvPr/>
        </p:nvSpPr>
        <p:spPr>
          <a:xfrm>
            <a:off x="8342415" y="2162103"/>
            <a:ext cx="138619" cy="82325"/>
          </a:xfrm>
          <a:custGeom>
            <a:avLst/>
            <a:gdLst/>
            <a:ahLst/>
            <a:cxnLst/>
            <a:rect l="l" t="t" r="r" b="b"/>
            <a:pathLst>
              <a:path w="304961" h="181115">
                <a:moveTo>
                  <a:pt x="0" y="166798"/>
                </a:moveTo>
                <a:lnTo>
                  <a:pt x="7158" y="181115"/>
                </a:lnTo>
                <a:lnTo>
                  <a:pt x="304961" y="0"/>
                </a:lnTo>
                <a:lnTo>
                  <a:pt x="0" y="1667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6" name="object 1766"/>
          <p:cNvSpPr/>
          <p:nvPr/>
        </p:nvSpPr>
        <p:spPr>
          <a:xfrm>
            <a:off x="8345669" y="2162103"/>
            <a:ext cx="138944" cy="82325"/>
          </a:xfrm>
          <a:custGeom>
            <a:avLst/>
            <a:gdLst/>
            <a:ahLst/>
            <a:cxnLst/>
            <a:rect l="l" t="t" r="r" b="b"/>
            <a:pathLst>
              <a:path w="305677" h="181115">
                <a:moveTo>
                  <a:pt x="0" y="181115"/>
                </a:moveTo>
                <a:lnTo>
                  <a:pt x="297803" y="0"/>
                </a:lnTo>
                <a:lnTo>
                  <a:pt x="305677" y="13601"/>
                </a:lnTo>
                <a:lnTo>
                  <a:pt x="0" y="18111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7" name="object 1767"/>
          <p:cNvSpPr/>
          <p:nvPr/>
        </p:nvSpPr>
        <p:spPr>
          <a:xfrm>
            <a:off x="8481034" y="2162104"/>
            <a:ext cx="3579" cy="6182"/>
          </a:xfrm>
          <a:custGeom>
            <a:avLst/>
            <a:gdLst/>
            <a:ahLst/>
            <a:cxnLst/>
            <a:rect l="l" t="t" r="r" b="b"/>
            <a:pathLst>
              <a:path w="7874" h="13601">
                <a:moveTo>
                  <a:pt x="0" y="0"/>
                </a:moveTo>
                <a:lnTo>
                  <a:pt x="7874" y="13601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8" name="object 1768"/>
          <p:cNvSpPr/>
          <p:nvPr/>
        </p:nvSpPr>
        <p:spPr>
          <a:xfrm>
            <a:off x="666304" y="4255381"/>
            <a:ext cx="90785" cy="21150"/>
          </a:xfrm>
          <a:custGeom>
            <a:avLst/>
            <a:gdLst/>
            <a:ahLst/>
            <a:cxnLst/>
            <a:rect l="l" t="t" r="r" b="b"/>
            <a:pathLst>
              <a:path w="199728" h="46531">
                <a:moveTo>
                  <a:pt x="197580" y="0"/>
                </a:moveTo>
                <a:lnTo>
                  <a:pt x="0" y="31498"/>
                </a:lnTo>
                <a:lnTo>
                  <a:pt x="2863" y="46531"/>
                </a:lnTo>
                <a:lnTo>
                  <a:pt x="199728" y="15033"/>
                </a:lnTo>
                <a:lnTo>
                  <a:pt x="1975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69" name="object 1769"/>
          <p:cNvSpPr/>
          <p:nvPr/>
        </p:nvSpPr>
        <p:spPr>
          <a:xfrm>
            <a:off x="666304" y="4255381"/>
            <a:ext cx="89809" cy="21150"/>
          </a:xfrm>
          <a:custGeom>
            <a:avLst/>
            <a:gdLst/>
            <a:ahLst/>
            <a:cxnLst/>
            <a:rect l="l" t="t" r="r" b="b"/>
            <a:pathLst>
              <a:path w="197580" h="46531">
                <a:moveTo>
                  <a:pt x="0" y="31498"/>
                </a:moveTo>
                <a:lnTo>
                  <a:pt x="2863" y="46531"/>
                </a:lnTo>
                <a:lnTo>
                  <a:pt x="197580" y="0"/>
                </a:lnTo>
                <a:lnTo>
                  <a:pt x="0" y="314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0" name="object 1770"/>
          <p:cNvSpPr/>
          <p:nvPr/>
        </p:nvSpPr>
        <p:spPr>
          <a:xfrm>
            <a:off x="667606" y="4255381"/>
            <a:ext cx="89484" cy="21150"/>
          </a:xfrm>
          <a:custGeom>
            <a:avLst/>
            <a:gdLst/>
            <a:ahLst/>
            <a:cxnLst/>
            <a:rect l="l" t="t" r="r" b="b"/>
            <a:pathLst>
              <a:path w="196865" h="46531">
                <a:moveTo>
                  <a:pt x="0" y="46531"/>
                </a:moveTo>
                <a:lnTo>
                  <a:pt x="194717" y="0"/>
                </a:lnTo>
                <a:lnTo>
                  <a:pt x="196865" y="15033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1" name="object 1771"/>
          <p:cNvSpPr/>
          <p:nvPr/>
        </p:nvSpPr>
        <p:spPr>
          <a:xfrm>
            <a:off x="819566" y="4224794"/>
            <a:ext cx="127881" cy="27333"/>
          </a:xfrm>
          <a:custGeom>
            <a:avLst/>
            <a:gdLst/>
            <a:ahLst/>
            <a:cxnLst/>
            <a:rect l="l" t="t" r="r" b="b"/>
            <a:pathLst>
              <a:path w="281338" h="60133">
                <a:moveTo>
                  <a:pt x="279190" y="0"/>
                </a:moveTo>
                <a:lnTo>
                  <a:pt x="0" y="44384"/>
                </a:lnTo>
                <a:lnTo>
                  <a:pt x="2147" y="60133"/>
                </a:lnTo>
                <a:lnTo>
                  <a:pt x="281338" y="15033"/>
                </a:lnTo>
                <a:lnTo>
                  <a:pt x="2791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2" name="object 1772"/>
          <p:cNvSpPr/>
          <p:nvPr/>
        </p:nvSpPr>
        <p:spPr>
          <a:xfrm>
            <a:off x="819566" y="4224794"/>
            <a:ext cx="126905" cy="27333"/>
          </a:xfrm>
          <a:custGeom>
            <a:avLst/>
            <a:gdLst/>
            <a:ahLst/>
            <a:cxnLst/>
            <a:rect l="l" t="t" r="r" b="b"/>
            <a:pathLst>
              <a:path w="279190" h="60133">
                <a:moveTo>
                  <a:pt x="0" y="44384"/>
                </a:moveTo>
                <a:lnTo>
                  <a:pt x="2147" y="60133"/>
                </a:lnTo>
                <a:lnTo>
                  <a:pt x="279190" y="0"/>
                </a:lnTo>
                <a:lnTo>
                  <a:pt x="0" y="4438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3" name="object 1773"/>
          <p:cNvSpPr/>
          <p:nvPr/>
        </p:nvSpPr>
        <p:spPr>
          <a:xfrm>
            <a:off x="820542" y="4224794"/>
            <a:ext cx="126905" cy="27333"/>
          </a:xfrm>
          <a:custGeom>
            <a:avLst/>
            <a:gdLst/>
            <a:ahLst/>
            <a:cxnLst/>
            <a:rect l="l" t="t" r="r" b="b"/>
            <a:pathLst>
              <a:path w="279190" h="60133">
                <a:moveTo>
                  <a:pt x="0" y="60133"/>
                </a:moveTo>
                <a:lnTo>
                  <a:pt x="277042" y="0"/>
                </a:lnTo>
                <a:lnTo>
                  <a:pt x="279190" y="15033"/>
                </a:lnTo>
                <a:lnTo>
                  <a:pt x="0" y="601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4" name="object 1774"/>
          <p:cNvSpPr/>
          <p:nvPr/>
        </p:nvSpPr>
        <p:spPr>
          <a:xfrm>
            <a:off x="1009598" y="4194207"/>
            <a:ext cx="128206" cy="27333"/>
          </a:xfrm>
          <a:custGeom>
            <a:avLst/>
            <a:gdLst/>
            <a:ahLst/>
            <a:cxnLst/>
            <a:rect l="l" t="t" r="r" b="b"/>
            <a:pathLst>
              <a:path w="282053" h="60133">
                <a:moveTo>
                  <a:pt x="279190" y="0"/>
                </a:moveTo>
                <a:lnTo>
                  <a:pt x="0" y="44384"/>
                </a:lnTo>
                <a:lnTo>
                  <a:pt x="2863" y="60133"/>
                </a:lnTo>
                <a:lnTo>
                  <a:pt x="282053" y="15033"/>
                </a:lnTo>
                <a:lnTo>
                  <a:pt x="2791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5" name="object 1775"/>
          <p:cNvSpPr/>
          <p:nvPr/>
        </p:nvSpPr>
        <p:spPr>
          <a:xfrm>
            <a:off x="1009598" y="4194207"/>
            <a:ext cx="126905" cy="27333"/>
          </a:xfrm>
          <a:custGeom>
            <a:avLst/>
            <a:gdLst/>
            <a:ahLst/>
            <a:cxnLst/>
            <a:rect l="l" t="t" r="r" b="b"/>
            <a:pathLst>
              <a:path w="279190" h="60133">
                <a:moveTo>
                  <a:pt x="0" y="44384"/>
                </a:moveTo>
                <a:lnTo>
                  <a:pt x="2863" y="60133"/>
                </a:lnTo>
                <a:lnTo>
                  <a:pt x="279190" y="0"/>
                </a:lnTo>
                <a:lnTo>
                  <a:pt x="0" y="4438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6" name="object 1776"/>
          <p:cNvSpPr/>
          <p:nvPr/>
        </p:nvSpPr>
        <p:spPr>
          <a:xfrm>
            <a:off x="1010899" y="4194207"/>
            <a:ext cx="126905" cy="27333"/>
          </a:xfrm>
          <a:custGeom>
            <a:avLst/>
            <a:gdLst/>
            <a:ahLst/>
            <a:cxnLst/>
            <a:rect l="l" t="t" r="r" b="b"/>
            <a:pathLst>
              <a:path w="279190" h="60133">
                <a:moveTo>
                  <a:pt x="0" y="60133"/>
                </a:moveTo>
                <a:lnTo>
                  <a:pt x="276326" y="0"/>
                </a:lnTo>
                <a:lnTo>
                  <a:pt x="279190" y="15033"/>
                </a:lnTo>
                <a:lnTo>
                  <a:pt x="0" y="601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7" name="object 1777"/>
          <p:cNvSpPr/>
          <p:nvPr/>
        </p:nvSpPr>
        <p:spPr>
          <a:xfrm>
            <a:off x="1199955" y="4163619"/>
            <a:ext cx="127881" cy="27333"/>
          </a:xfrm>
          <a:custGeom>
            <a:avLst/>
            <a:gdLst/>
            <a:ahLst/>
            <a:cxnLst/>
            <a:rect l="l" t="t" r="r" b="b"/>
            <a:pathLst>
              <a:path w="281338" h="60133">
                <a:moveTo>
                  <a:pt x="279190" y="0"/>
                </a:moveTo>
                <a:lnTo>
                  <a:pt x="0" y="44384"/>
                </a:lnTo>
                <a:lnTo>
                  <a:pt x="2147" y="60133"/>
                </a:lnTo>
                <a:lnTo>
                  <a:pt x="281338" y="15033"/>
                </a:lnTo>
                <a:lnTo>
                  <a:pt x="2791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8" name="object 1778"/>
          <p:cNvSpPr/>
          <p:nvPr/>
        </p:nvSpPr>
        <p:spPr>
          <a:xfrm>
            <a:off x="1199954" y="4163619"/>
            <a:ext cx="126905" cy="27333"/>
          </a:xfrm>
          <a:custGeom>
            <a:avLst/>
            <a:gdLst/>
            <a:ahLst/>
            <a:cxnLst/>
            <a:rect l="l" t="t" r="r" b="b"/>
            <a:pathLst>
              <a:path w="279190" h="60133">
                <a:moveTo>
                  <a:pt x="0" y="44384"/>
                </a:moveTo>
                <a:lnTo>
                  <a:pt x="2147" y="60133"/>
                </a:lnTo>
                <a:lnTo>
                  <a:pt x="279190" y="0"/>
                </a:lnTo>
                <a:lnTo>
                  <a:pt x="0" y="4438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79" name="object 1779"/>
          <p:cNvSpPr/>
          <p:nvPr/>
        </p:nvSpPr>
        <p:spPr>
          <a:xfrm>
            <a:off x="1200931" y="4163619"/>
            <a:ext cx="126905" cy="27333"/>
          </a:xfrm>
          <a:custGeom>
            <a:avLst/>
            <a:gdLst/>
            <a:ahLst/>
            <a:cxnLst/>
            <a:rect l="l" t="t" r="r" b="b"/>
            <a:pathLst>
              <a:path w="279190" h="60133">
                <a:moveTo>
                  <a:pt x="0" y="60133"/>
                </a:moveTo>
                <a:lnTo>
                  <a:pt x="277042" y="0"/>
                </a:lnTo>
                <a:lnTo>
                  <a:pt x="279190" y="15033"/>
                </a:lnTo>
                <a:lnTo>
                  <a:pt x="0" y="601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0" name="object 1780"/>
          <p:cNvSpPr/>
          <p:nvPr/>
        </p:nvSpPr>
        <p:spPr>
          <a:xfrm>
            <a:off x="1390312" y="4138889"/>
            <a:ext cx="90785" cy="21476"/>
          </a:xfrm>
          <a:custGeom>
            <a:avLst/>
            <a:gdLst/>
            <a:ahLst/>
            <a:cxnLst/>
            <a:rect l="l" t="t" r="r" b="b"/>
            <a:pathLst>
              <a:path w="199728" h="47247">
                <a:moveTo>
                  <a:pt x="196865" y="0"/>
                </a:moveTo>
                <a:lnTo>
                  <a:pt x="0" y="31498"/>
                </a:lnTo>
                <a:lnTo>
                  <a:pt x="2147" y="47247"/>
                </a:lnTo>
                <a:lnTo>
                  <a:pt x="199728" y="15033"/>
                </a:lnTo>
                <a:lnTo>
                  <a:pt x="1968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1" name="object 1781"/>
          <p:cNvSpPr/>
          <p:nvPr/>
        </p:nvSpPr>
        <p:spPr>
          <a:xfrm>
            <a:off x="1390312" y="4138889"/>
            <a:ext cx="89484" cy="21476"/>
          </a:xfrm>
          <a:custGeom>
            <a:avLst/>
            <a:gdLst/>
            <a:ahLst/>
            <a:cxnLst/>
            <a:rect l="l" t="t" r="r" b="b"/>
            <a:pathLst>
              <a:path w="196865" h="47247">
                <a:moveTo>
                  <a:pt x="0" y="31498"/>
                </a:moveTo>
                <a:lnTo>
                  <a:pt x="2147" y="47247"/>
                </a:lnTo>
                <a:lnTo>
                  <a:pt x="196865" y="0"/>
                </a:lnTo>
                <a:lnTo>
                  <a:pt x="0" y="314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2" name="object 1782"/>
          <p:cNvSpPr/>
          <p:nvPr/>
        </p:nvSpPr>
        <p:spPr>
          <a:xfrm>
            <a:off x="1391288" y="4138889"/>
            <a:ext cx="89809" cy="21476"/>
          </a:xfrm>
          <a:custGeom>
            <a:avLst/>
            <a:gdLst/>
            <a:ahLst/>
            <a:cxnLst/>
            <a:rect l="l" t="t" r="r" b="b"/>
            <a:pathLst>
              <a:path w="197580" h="47247">
                <a:moveTo>
                  <a:pt x="0" y="47247"/>
                </a:moveTo>
                <a:lnTo>
                  <a:pt x="194717" y="0"/>
                </a:lnTo>
                <a:lnTo>
                  <a:pt x="197580" y="15033"/>
                </a:lnTo>
                <a:lnTo>
                  <a:pt x="0" y="4724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3" name="object 1783"/>
          <p:cNvSpPr/>
          <p:nvPr/>
        </p:nvSpPr>
        <p:spPr>
          <a:xfrm>
            <a:off x="1479796" y="4138889"/>
            <a:ext cx="1301" cy="6833"/>
          </a:xfrm>
          <a:custGeom>
            <a:avLst/>
            <a:gdLst/>
            <a:ahLst/>
            <a:cxnLst/>
            <a:rect l="l" t="t" r="r" b="b"/>
            <a:pathLst>
              <a:path w="2863" h="15033">
                <a:moveTo>
                  <a:pt x="0" y="0"/>
                </a:moveTo>
                <a:lnTo>
                  <a:pt x="2863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4" name="object 1784"/>
          <p:cNvSpPr/>
          <p:nvPr/>
        </p:nvSpPr>
        <p:spPr>
          <a:xfrm>
            <a:off x="1479146" y="4093659"/>
            <a:ext cx="129182" cy="52063"/>
          </a:xfrm>
          <a:custGeom>
            <a:avLst/>
            <a:gdLst/>
            <a:ahLst/>
            <a:cxnLst/>
            <a:rect l="l" t="t" r="r" b="b"/>
            <a:pathLst>
              <a:path w="284201" h="114539">
                <a:moveTo>
                  <a:pt x="278474" y="0"/>
                </a:moveTo>
                <a:lnTo>
                  <a:pt x="0" y="99506"/>
                </a:lnTo>
                <a:lnTo>
                  <a:pt x="5011" y="114539"/>
                </a:lnTo>
                <a:lnTo>
                  <a:pt x="284201" y="15033"/>
                </a:lnTo>
                <a:lnTo>
                  <a:pt x="278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5" name="object 1785"/>
          <p:cNvSpPr/>
          <p:nvPr/>
        </p:nvSpPr>
        <p:spPr>
          <a:xfrm>
            <a:off x="1479146" y="4093659"/>
            <a:ext cx="126579" cy="52063"/>
          </a:xfrm>
          <a:custGeom>
            <a:avLst/>
            <a:gdLst/>
            <a:ahLst/>
            <a:cxnLst/>
            <a:rect l="l" t="t" r="r" b="b"/>
            <a:pathLst>
              <a:path w="278474" h="114539">
                <a:moveTo>
                  <a:pt x="0" y="99506"/>
                </a:moveTo>
                <a:lnTo>
                  <a:pt x="5011" y="114539"/>
                </a:lnTo>
                <a:lnTo>
                  <a:pt x="278474" y="0"/>
                </a:lnTo>
                <a:lnTo>
                  <a:pt x="0" y="995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6" name="object 1786"/>
          <p:cNvSpPr/>
          <p:nvPr/>
        </p:nvSpPr>
        <p:spPr>
          <a:xfrm>
            <a:off x="1481423" y="4093659"/>
            <a:ext cx="126905" cy="52063"/>
          </a:xfrm>
          <a:custGeom>
            <a:avLst/>
            <a:gdLst/>
            <a:ahLst/>
            <a:cxnLst/>
            <a:rect l="l" t="t" r="r" b="b"/>
            <a:pathLst>
              <a:path w="279190" h="114539">
                <a:moveTo>
                  <a:pt x="0" y="114539"/>
                </a:moveTo>
                <a:lnTo>
                  <a:pt x="273463" y="0"/>
                </a:lnTo>
                <a:lnTo>
                  <a:pt x="279190" y="15033"/>
                </a:lnTo>
                <a:lnTo>
                  <a:pt x="0" y="1145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7" name="object 1787"/>
          <p:cNvSpPr/>
          <p:nvPr/>
        </p:nvSpPr>
        <p:spPr>
          <a:xfrm>
            <a:off x="1666248" y="4028905"/>
            <a:ext cx="123325" cy="49785"/>
          </a:xfrm>
          <a:custGeom>
            <a:avLst/>
            <a:gdLst/>
            <a:ahLst/>
            <a:cxnLst/>
            <a:rect l="l" t="t" r="r" b="b"/>
            <a:pathLst>
              <a:path w="271315" h="109528">
                <a:moveTo>
                  <a:pt x="266304" y="0"/>
                </a:moveTo>
                <a:lnTo>
                  <a:pt x="0" y="95211"/>
                </a:lnTo>
                <a:lnTo>
                  <a:pt x="5011" y="109528"/>
                </a:lnTo>
                <a:lnTo>
                  <a:pt x="271315" y="15033"/>
                </a:lnTo>
                <a:lnTo>
                  <a:pt x="2663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8" name="object 1788"/>
          <p:cNvSpPr/>
          <p:nvPr/>
        </p:nvSpPr>
        <p:spPr>
          <a:xfrm>
            <a:off x="1666248" y="4028905"/>
            <a:ext cx="121047" cy="49785"/>
          </a:xfrm>
          <a:custGeom>
            <a:avLst/>
            <a:gdLst/>
            <a:ahLst/>
            <a:cxnLst/>
            <a:rect l="l" t="t" r="r" b="b"/>
            <a:pathLst>
              <a:path w="266304" h="109528">
                <a:moveTo>
                  <a:pt x="0" y="95211"/>
                </a:moveTo>
                <a:lnTo>
                  <a:pt x="5011" y="109528"/>
                </a:lnTo>
                <a:lnTo>
                  <a:pt x="266304" y="0"/>
                </a:lnTo>
                <a:lnTo>
                  <a:pt x="0" y="9521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89" name="object 1789"/>
          <p:cNvSpPr/>
          <p:nvPr/>
        </p:nvSpPr>
        <p:spPr>
          <a:xfrm>
            <a:off x="1668527" y="4028905"/>
            <a:ext cx="121047" cy="49785"/>
          </a:xfrm>
          <a:custGeom>
            <a:avLst/>
            <a:gdLst/>
            <a:ahLst/>
            <a:cxnLst/>
            <a:rect l="l" t="t" r="r" b="b"/>
            <a:pathLst>
              <a:path w="266304" h="109528">
                <a:moveTo>
                  <a:pt x="0" y="109528"/>
                </a:moveTo>
                <a:lnTo>
                  <a:pt x="261293" y="0"/>
                </a:lnTo>
                <a:lnTo>
                  <a:pt x="266304" y="15033"/>
                </a:lnTo>
                <a:lnTo>
                  <a:pt x="0" y="1095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0" name="object 1790"/>
          <p:cNvSpPr/>
          <p:nvPr/>
        </p:nvSpPr>
        <p:spPr>
          <a:xfrm>
            <a:off x="1847820" y="3962198"/>
            <a:ext cx="128857" cy="51738"/>
          </a:xfrm>
          <a:custGeom>
            <a:avLst/>
            <a:gdLst/>
            <a:ahLst/>
            <a:cxnLst/>
            <a:rect l="l" t="t" r="r" b="b"/>
            <a:pathLst>
              <a:path w="283485" h="113823">
                <a:moveTo>
                  <a:pt x="278474" y="0"/>
                </a:moveTo>
                <a:lnTo>
                  <a:pt x="0" y="99506"/>
                </a:lnTo>
                <a:lnTo>
                  <a:pt x="5011" y="113823"/>
                </a:lnTo>
                <a:lnTo>
                  <a:pt x="283485" y="14317"/>
                </a:lnTo>
                <a:lnTo>
                  <a:pt x="2784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1" name="object 1791"/>
          <p:cNvSpPr/>
          <p:nvPr/>
        </p:nvSpPr>
        <p:spPr>
          <a:xfrm>
            <a:off x="1847820" y="3962198"/>
            <a:ext cx="126579" cy="51738"/>
          </a:xfrm>
          <a:custGeom>
            <a:avLst/>
            <a:gdLst/>
            <a:ahLst/>
            <a:cxnLst/>
            <a:rect l="l" t="t" r="r" b="b"/>
            <a:pathLst>
              <a:path w="278474" h="113823">
                <a:moveTo>
                  <a:pt x="0" y="99506"/>
                </a:moveTo>
                <a:lnTo>
                  <a:pt x="5011" y="113823"/>
                </a:lnTo>
                <a:lnTo>
                  <a:pt x="278474" y="0"/>
                </a:lnTo>
                <a:lnTo>
                  <a:pt x="0" y="995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2" name="object 1792"/>
          <p:cNvSpPr/>
          <p:nvPr/>
        </p:nvSpPr>
        <p:spPr>
          <a:xfrm>
            <a:off x="1850098" y="3962198"/>
            <a:ext cx="126579" cy="51738"/>
          </a:xfrm>
          <a:custGeom>
            <a:avLst/>
            <a:gdLst/>
            <a:ahLst/>
            <a:cxnLst/>
            <a:rect l="l" t="t" r="r" b="b"/>
            <a:pathLst>
              <a:path w="278474" h="113823">
                <a:moveTo>
                  <a:pt x="0" y="113823"/>
                </a:moveTo>
                <a:lnTo>
                  <a:pt x="273463" y="0"/>
                </a:lnTo>
                <a:lnTo>
                  <a:pt x="278474" y="14317"/>
                </a:lnTo>
                <a:lnTo>
                  <a:pt x="0" y="1138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3" name="object 1793"/>
          <p:cNvSpPr/>
          <p:nvPr/>
        </p:nvSpPr>
        <p:spPr>
          <a:xfrm>
            <a:off x="1974399" y="3962198"/>
            <a:ext cx="2278" cy="6508"/>
          </a:xfrm>
          <a:custGeom>
            <a:avLst/>
            <a:gdLst/>
            <a:ahLst/>
            <a:cxnLst/>
            <a:rect l="l" t="t" r="r" b="b"/>
            <a:pathLst>
              <a:path w="5011" h="14317">
                <a:moveTo>
                  <a:pt x="0" y="0"/>
                </a:moveTo>
                <a:lnTo>
                  <a:pt x="5011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4" name="object 1794"/>
          <p:cNvSpPr/>
          <p:nvPr/>
        </p:nvSpPr>
        <p:spPr>
          <a:xfrm>
            <a:off x="1974399" y="3928357"/>
            <a:ext cx="109659" cy="40349"/>
          </a:xfrm>
          <a:custGeom>
            <a:avLst/>
            <a:gdLst/>
            <a:ahLst/>
            <a:cxnLst/>
            <a:rect l="l" t="t" r="r" b="b"/>
            <a:pathLst>
              <a:path w="241249" h="88768">
                <a:moveTo>
                  <a:pt x="236238" y="0"/>
                </a:moveTo>
                <a:lnTo>
                  <a:pt x="0" y="74450"/>
                </a:lnTo>
                <a:lnTo>
                  <a:pt x="5011" y="88768"/>
                </a:lnTo>
                <a:lnTo>
                  <a:pt x="241249" y="14317"/>
                </a:lnTo>
                <a:lnTo>
                  <a:pt x="2362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5" name="object 1795"/>
          <p:cNvSpPr/>
          <p:nvPr/>
        </p:nvSpPr>
        <p:spPr>
          <a:xfrm>
            <a:off x="1974399" y="3928357"/>
            <a:ext cx="107381" cy="40349"/>
          </a:xfrm>
          <a:custGeom>
            <a:avLst/>
            <a:gdLst/>
            <a:ahLst/>
            <a:cxnLst/>
            <a:rect l="l" t="t" r="r" b="b"/>
            <a:pathLst>
              <a:path w="236238" h="88768">
                <a:moveTo>
                  <a:pt x="0" y="74450"/>
                </a:moveTo>
                <a:lnTo>
                  <a:pt x="5011" y="88768"/>
                </a:lnTo>
                <a:lnTo>
                  <a:pt x="236238" y="0"/>
                </a:lnTo>
                <a:lnTo>
                  <a:pt x="0" y="7445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6" name="object 1796"/>
          <p:cNvSpPr/>
          <p:nvPr/>
        </p:nvSpPr>
        <p:spPr>
          <a:xfrm>
            <a:off x="1976677" y="3928357"/>
            <a:ext cx="107381" cy="40349"/>
          </a:xfrm>
          <a:custGeom>
            <a:avLst/>
            <a:gdLst/>
            <a:ahLst/>
            <a:cxnLst/>
            <a:rect l="l" t="t" r="r" b="b"/>
            <a:pathLst>
              <a:path w="236238" h="88768">
                <a:moveTo>
                  <a:pt x="0" y="88768"/>
                </a:moveTo>
                <a:lnTo>
                  <a:pt x="231226" y="0"/>
                </a:lnTo>
                <a:lnTo>
                  <a:pt x="236238" y="14317"/>
                </a:lnTo>
                <a:lnTo>
                  <a:pt x="0" y="8876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7" name="object 1797"/>
          <p:cNvSpPr/>
          <p:nvPr/>
        </p:nvSpPr>
        <p:spPr>
          <a:xfrm>
            <a:off x="2142955" y="3870436"/>
            <a:ext cx="124627" cy="45230"/>
          </a:xfrm>
          <a:custGeom>
            <a:avLst/>
            <a:gdLst/>
            <a:ahLst/>
            <a:cxnLst/>
            <a:rect l="l" t="t" r="r" b="b"/>
            <a:pathLst>
              <a:path w="274179" h="99506">
                <a:moveTo>
                  <a:pt x="269884" y="0"/>
                </a:moveTo>
                <a:lnTo>
                  <a:pt x="0" y="84473"/>
                </a:lnTo>
                <a:lnTo>
                  <a:pt x="5011" y="99506"/>
                </a:lnTo>
                <a:lnTo>
                  <a:pt x="274179" y="14317"/>
                </a:lnTo>
                <a:lnTo>
                  <a:pt x="2698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8" name="object 1798"/>
          <p:cNvSpPr/>
          <p:nvPr/>
        </p:nvSpPr>
        <p:spPr>
          <a:xfrm>
            <a:off x="2142954" y="3870436"/>
            <a:ext cx="122675" cy="45230"/>
          </a:xfrm>
          <a:custGeom>
            <a:avLst/>
            <a:gdLst/>
            <a:ahLst/>
            <a:cxnLst/>
            <a:rect l="l" t="t" r="r" b="b"/>
            <a:pathLst>
              <a:path w="269884" h="99506">
                <a:moveTo>
                  <a:pt x="0" y="84473"/>
                </a:moveTo>
                <a:lnTo>
                  <a:pt x="5011" y="99506"/>
                </a:lnTo>
                <a:lnTo>
                  <a:pt x="269884" y="0"/>
                </a:lnTo>
                <a:lnTo>
                  <a:pt x="0" y="844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799" name="object 1799"/>
          <p:cNvSpPr/>
          <p:nvPr/>
        </p:nvSpPr>
        <p:spPr>
          <a:xfrm>
            <a:off x="2145233" y="3870436"/>
            <a:ext cx="122349" cy="45230"/>
          </a:xfrm>
          <a:custGeom>
            <a:avLst/>
            <a:gdLst/>
            <a:ahLst/>
            <a:cxnLst/>
            <a:rect l="l" t="t" r="r" b="b"/>
            <a:pathLst>
              <a:path w="269168" h="99506">
                <a:moveTo>
                  <a:pt x="0" y="99506"/>
                </a:moveTo>
                <a:lnTo>
                  <a:pt x="264873" y="0"/>
                </a:lnTo>
                <a:lnTo>
                  <a:pt x="269168" y="14317"/>
                </a:lnTo>
                <a:lnTo>
                  <a:pt x="0" y="995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0" name="object 1800"/>
          <p:cNvSpPr/>
          <p:nvPr/>
        </p:nvSpPr>
        <p:spPr>
          <a:xfrm>
            <a:off x="2326804" y="3817071"/>
            <a:ext cx="109659" cy="40675"/>
          </a:xfrm>
          <a:custGeom>
            <a:avLst/>
            <a:gdLst/>
            <a:ahLst/>
            <a:cxnLst/>
            <a:rect l="l" t="t" r="r" b="b"/>
            <a:pathLst>
              <a:path w="241249" h="89484">
                <a:moveTo>
                  <a:pt x="236238" y="0"/>
                </a:moveTo>
                <a:lnTo>
                  <a:pt x="0" y="74450"/>
                </a:lnTo>
                <a:lnTo>
                  <a:pt x="5011" y="89484"/>
                </a:lnTo>
                <a:lnTo>
                  <a:pt x="241249" y="15033"/>
                </a:lnTo>
                <a:lnTo>
                  <a:pt x="2362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1" name="object 1801"/>
          <p:cNvSpPr/>
          <p:nvPr/>
        </p:nvSpPr>
        <p:spPr>
          <a:xfrm>
            <a:off x="2326804" y="3817071"/>
            <a:ext cx="107381" cy="40675"/>
          </a:xfrm>
          <a:custGeom>
            <a:avLst/>
            <a:gdLst/>
            <a:ahLst/>
            <a:cxnLst/>
            <a:rect l="l" t="t" r="r" b="b"/>
            <a:pathLst>
              <a:path w="236238" h="89484">
                <a:moveTo>
                  <a:pt x="0" y="74450"/>
                </a:moveTo>
                <a:lnTo>
                  <a:pt x="5011" y="89484"/>
                </a:lnTo>
                <a:lnTo>
                  <a:pt x="236238" y="0"/>
                </a:lnTo>
                <a:lnTo>
                  <a:pt x="0" y="7445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2" name="object 1802"/>
          <p:cNvSpPr/>
          <p:nvPr/>
        </p:nvSpPr>
        <p:spPr>
          <a:xfrm>
            <a:off x="2329082" y="3817071"/>
            <a:ext cx="107381" cy="40675"/>
          </a:xfrm>
          <a:custGeom>
            <a:avLst/>
            <a:gdLst/>
            <a:ahLst/>
            <a:cxnLst/>
            <a:rect l="l" t="t" r="r" b="b"/>
            <a:pathLst>
              <a:path w="236238" h="89484">
                <a:moveTo>
                  <a:pt x="0" y="89484"/>
                </a:moveTo>
                <a:lnTo>
                  <a:pt x="231226" y="0"/>
                </a:lnTo>
                <a:lnTo>
                  <a:pt x="236238" y="15033"/>
                </a:lnTo>
                <a:lnTo>
                  <a:pt x="0" y="8948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3" name="object 1803"/>
          <p:cNvSpPr/>
          <p:nvPr/>
        </p:nvSpPr>
        <p:spPr>
          <a:xfrm>
            <a:off x="2434185" y="3817072"/>
            <a:ext cx="2278" cy="6833"/>
          </a:xfrm>
          <a:custGeom>
            <a:avLst/>
            <a:gdLst/>
            <a:ahLst/>
            <a:cxnLst/>
            <a:rect l="l" t="t" r="r" b="b"/>
            <a:pathLst>
              <a:path w="5011" h="15033">
                <a:moveTo>
                  <a:pt x="0" y="0"/>
                </a:moveTo>
                <a:lnTo>
                  <a:pt x="5011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4" name="object 1804"/>
          <p:cNvSpPr/>
          <p:nvPr/>
        </p:nvSpPr>
        <p:spPr>
          <a:xfrm>
            <a:off x="2434185" y="3793968"/>
            <a:ext cx="64754" cy="29936"/>
          </a:xfrm>
          <a:custGeom>
            <a:avLst/>
            <a:gdLst/>
            <a:ahLst/>
            <a:cxnLst/>
            <a:rect l="l" t="t" r="r" b="b"/>
            <a:pathLst>
              <a:path w="142458" h="65860">
                <a:moveTo>
                  <a:pt x="137447" y="0"/>
                </a:moveTo>
                <a:lnTo>
                  <a:pt x="0" y="50826"/>
                </a:lnTo>
                <a:lnTo>
                  <a:pt x="5011" y="65860"/>
                </a:lnTo>
                <a:lnTo>
                  <a:pt x="142458" y="14317"/>
                </a:lnTo>
                <a:lnTo>
                  <a:pt x="137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5" name="object 1805"/>
          <p:cNvSpPr/>
          <p:nvPr/>
        </p:nvSpPr>
        <p:spPr>
          <a:xfrm>
            <a:off x="2434185" y="3793968"/>
            <a:ext cx="62476" cy="29936"/>
          </a:xfrm>
          <a:custGeom>
            <a:avLst/>
            <a:gdLst/>
            <a:ahLst/>
            <a:cxnLst/>
            <a:rect l="l" t="t" r="r" b="b"/>
            <a:pathLst>
              <a:path w="137447" h="65860">
                <a:moveTo>
                  <a:pt x="0" y="50826"/>
                </a:moveTo>
                <a:lnTo>
                  <a:pt x="5011" y="65860"/>
                </a:lnTo>
                <a:lnTo>
                  <a:pt x="137447" y="0"/>
                </a:lnTo>
                <a:lnTo>
                  <a:pt x="0" y="5082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6" name="object 1806"/>
          <p:cNvSpPr/>
          <p:nvPr/>
        </p:nvSpPr>
        <p:spPr>
          <a:xfrm>
            <a:off x="2436463" y="3793968"/>
            <a:ext cx="62476" cy="29936"/>
          </a:xfrm>
          <a:custGeom>
            <a:avLst/>
            <a:gdLst/>
            <a:ahLst/>
            <a:cxnLst/>
            <a:rect l="l" t="t" r="r" b="b"/>
            <a:pathLst>
              <a:path w="137447" h="65860">
                <a:moveTo>
                  <a:pt x="0" y="65860"/>
                </a:moveTo>
                <a:lnTo>
                  <a:pt x="132436" y="0"/>
                </a:lnTo>
                <a:lnTo>
                  <a:pt x="137447" y="14317"/>
                </a:lnTo>
                <a:lnTo>
                  <a:pt x="0" y="6586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7" name="object 1807"/>
          <p:cNvSpPr/>
          <p:nvPr/>
        </p:nvSpPr>
        <p:spPr>
          <a:xfrm>
            <a:off x="2556860" y="3726937"/>
            <a:ext cx="123000" cy="51412"/>
          </a:xfrm>
          <a:custGeom>
            <a:avLst/>
            <a:gdLst/>
            <a:ahLst/>
            <a:cxnLst/>
            <a:rect l="l" t="t" r="r" b="b"/>
            <a:pathLst>
              <a:path w="270599" h="113107">
                <a:moveTo>
                  <a:pt x="264873" y="0"/>
                </a:moveTo>
                <a:lnTo>
                  <a:pt x="0" y="98074"/>
                </a:lnTo>
                <a:lnTo>
                  <a:pt x="5726" y="113107"/>
                </a:lnTo>
                <a:lnTo>
                  <a:pt x="270599" y="14317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8" name="object 1808"/>
          <p:cNvSpPr/>
          <p:nvPr/>
        </p:nvSpPr>
        <p:spPr>
          <a:xfrm>
            <a:off x="2556860" y="3726937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98074"/>
                </a:moveTo>
                <a:lnTo>
                  <a:pt x="5726" y="113107"/>
                </a:lnTo>
                <a:lnTo>
                  <a:pt x="264873" y="0"/>
                </a:lnTo>
                <a:lnTo>
                  <a:pt x="0" y="980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09" name="object 1809"/>
          <p:cNvSpPr/>
          <p:nvPr/>
        </p:nvSpPr>
        <p:spPr>
          <a:xfrm>
            <a:off x="2559463" y="3726937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113107"/>
                </a:moveTo>
                <a:lnTo>
                  <a:pt x="259146" y="0"/>
                </a:lnTo>
                <a:lnTo>
                  <a:pt x="264873" y="14317"/>
                </a:lnTo>
                <a:lnTo>
                  <a:pt x="0" y="1131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0" name="object 1810"/>
          <p:cNvSpPr/>
          <p:nvPr/>
        </p:nvSpPr>
        <p:spPr>
          <a:xfrm>
            <a:off x="2737455" y="3659905"/>
            <a:ext cx="123000" cy="51412"/>
          </a:xfrm>
          <a:custGeom>
            <a:avLst/>
            <a:gdLst/>
            <a:ahLst/>
            <a:cxnLst/>
            <a:rect l="l" t="t" r="r" b="b"/>
            <a:pathLst>
              <a:path w="270599" h="113107">
                <a:moveTo>
                  <a:pt x="264873" y="0"/>
                </a:moveTo>
                <a:lnTo>
                  <a:pt x="0" y="98074"/>
                </a:lnTo>
                <a:lnTo>
                  <a:pt x="5726" y="113107"/>
                </a:lnTo>
                <a:lnTo>
                  <a:pt x="270599" y="15033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1" name="object 1811"/>
          <p:cNvSpPr/>
          <p:nvPr/>
        </p:nvSpPr>
        <p:spPr>
          <a:xfrm>
            <a:off x="2737455" y="3659905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98074"/>
                </a:moveTo>
                <a:lnTo>
                  <a:pt x="5726" y="113107"/>
                </a:lnTo>
                <a:lnTo>
                  <a:pt x="264873" y="0"/>
                </a:lnTo>
                <a:lnTo>
                  <a:pt x="0" y="980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2" name="object 1812"/>
          <p:cNvSpPr/>
          <p:nvPr/>
        </p:nvSpPr>
        <p:spPr>
          <a:xfrm>
            <a:off x="2740058" y="3659905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113107"/>
                </a:moveTo>
                <a:lnTo>
                  <a:pt x="259146" y="0"/>
                </a:lnTo>
                <a:lnTo>
                  <a:pt x="264873" y="15033"/>
                </a:lnTo>
                <a:lnTo>
                  <a:pt x="0" y="1131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3" name="object 1813"/>
          <p:cNvSpPr/>
          <p:nvPr/>
        </p:nvSpPr>
        <p:spPr>
          <a:xfrm>
            <a:off x="2918050" y="3592873"/>
            <a:ext cx="123000" cy="51412"/>
          </a:xfrm>
          <a:custGeom>
            <a:avLst/>
            <a:gdLst/>
            <a:ahLst/>
            <a:cxnLst/>
            <a:rect l="l" t="t" r="r" b="b"/>
            <a:pathLst>
              <a:path w="270599" h="113107">
                <a:moveTo>
                  <a:pt x="264873" y="0"/>
                </a:moveTo>
                <a:lnTo>
                  <a:pt x="0" y="98790"/>
                </a:lnTo>
                <a:lnTo>
                  <a:pt x="5726" y="113107"/>
                </a:lnTo>
                <a:lnTo>
                  <a:pt x="270599" y="15033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4" name="object 1814"/>
          <p:cNvSpPr/>
          <p:nvPr/>
        </p:nvSpPr>
        <p:spPr>
          <a:xfrm>
            <a:off x="2918050" y="3592873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98790"/>
                </a:moveTo>
                <a:lnTo>
                  <a:pt x="5726" y="113107"/>
                </a:lnTo>
                <a:lnTo>
                  <a:pt x="264873" y="0"/>
                </a:lnTo>
                <a:lnTo>
                  <a:pt x="0" y="9879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5" name="object 1815"/>
          <p:cNvSpPr/>
          <p:nvPr/>
        </p:nvSpPr>
        <p:spPr>
          <a:xfrm>
            <a:off x="2920653" y="3592873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113107"/>
                </a:moveTo>
                <a:lnTo>
                  <a:pt x="259146" y="0"/>
                </a:lnTo>
                <a:lnTo>
                  <a:pt x="264873" y="15033"/>
                </a:lnTo>
                <a:lnTo>
                  <a:pt x="0" y="1131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6" name="object 1816"/>
          <p:cNvSpPr/>
          <p:nvPr/>
        </p:nvSpPr>
        <p:spPr>
          <a:xfrm>
            <a:off x="3098970" y="3526167"/>
            <a:ext cx="122675" cy="51087"/>
          </a:xfrm>
          <a:custGeom>
            <a:avLst/>
            <a:gdLst/>
            <a:ahLst/>
            <a:cxnLst/>
            <a:rect l="l" t="t" r="r" b="b"/>
            <a:pathLst>
              <a:path w="269884" h="112392">
                <a:moveTo>
                  <a:pt x="264873" y="0"/>
                </a:moveTo>
                <a:lnTo>
                  <a:pt x="0" y="98074"/>
                </a:lnTo>
                <a:lnTo>
                  <a:pt x="5011" y="112392"/>
                </a:lnTo>
                <a:lnTo>
                  <a:pt x="269884" y="14317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7" name="object 1817"/>
          <p:cNvSpPr/>
          <p:nvPr/>
        </p:nvSpPr>
        <p:spPr>
          <a:xfrm>
            <a:off x="3098971" y="3526167"/>
            <a:ext cx="120397" cy="51087"/>
          </a:xfrm>
          <a:custGeom>
            <a:avLst/>
            <a:gdLst/>
            <a:ahLst/>
            <a:cxnLst/>
            <a:rect l="l" t="t" r="r" b="b"/>
            <a:pathLst>
              <a:path w="264873" h="112392">
                <a:moveTo>
                  <a:pt x="0" y="98074"/>
                </a:moveTo>
                <a:lnTo>
                  <a:pt x="5011" y="112392"/>
                </a:lnTo>
                <a:lnTo>
                  <a:pt x="264873" y="0"/>
                </a:lnTo>
                <a:lnTo>
                  <a:pt x="0" y="980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8" name="object 1818"/>
          <p:cNvSpPr/>
          <p:nvPr/>
        </p:nvSpPr>
        <p:spPr>
          <a:xfrm>
            <a:off x="3101248" y="3526167"/>
            <a:ext cx="120397" cy="51087"/>
          </a:xfrm>
          <a:custGeom>
            <a:avLst/>
            <a:gdLst/>
            <a:ahLst/>
            <a:cxnLst/>
            <a:rect l="l" t="t" r="r" b="b"/>
            <a:pathLst>
              <a:path w="264873" h="112392">
                <a:moveTo>
                  <a:pt x="0" y="112392"/>
                </a:moveTo>
                <a:lnTo>
                  <a:pt x="259861" y="0"/>
                </a:lnTo>
                <a:lnTo>
                  <a:pt x="264873" y="14317"/>
                </a:lnTo>
                <a:lnTo>
                  <a:pt x="0" y="11239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19" name="object 1819"/>
          <p:cNvSpPr/>
          <p:nvPr/>
        </p:nvSpPr>
        <p:spPr>
          <a:xfrm>
            <a:off x="3279566" y="3459135"/>
            <a:ext cx="122675" cy="51087"/>
          </a:xfrm>
          <a:custGeom>
            <a:avLst/>
            <a:gdLst/>
            <a:ahLst/>
            <a:cxnLst/>
            <a:rect l="l" t="t" r="r" b="b"/>
            <a:pathLst>
              <a:path w="269884" h="112392">
                <a:moveTo>
                  <a:pt x="264873" y="0"/>
                </a:moveTo>
                <a:lnTo>
                  <a:pt x="0" y="98074"/>
                </a:lnTo>
                <a:lnTo>
                  <a:pt x="5011" y="112392"/>
                </a:lnTo>
                <a:lnTo>
                  <a:pt x="269884" y="14317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0" name="object 1820"/>
          <p:cNvSpPr/>
          <p:nvPr/>
        </p:nvSpPr>
        <p:spPr>
          <a:xfrm>
            <a:off x="3279566" y="3459135"/>
            <a:ext cx="120397" cy="51087"/>
          </a:xfrm>
          <a:custGeom>
            <a:avLst/>
            <a:gdLst/>
            <a:ahLst/>
            <a:cxnLst/>
            <a:rect l="l" t="t" r="r" b="b"/>
            <a:pathLst>
              <a:path w="264873" h="112392">
                <a:moveTo>
                  <a:pt x="0" y="98074"/>
                </a:moveTo>
                <a:lnTo>
                  <a:pt x="5011" y="112392"/>
                </a:lnTo>
                <a:lnTo>
                  <a:pt x="264873" y="0"/>
                </a:lnTo>
                <a:lnTo>
                  <a:pt x="0" y="980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1" name="object 1821"/>
          <p:cNvSpPr/>
          <p:nvPr/>
        </p:nvSpPr>
        <p:spPr>
          <a:xfrm>
            <a:off x="3281844" y="3459135"/>
            <a:ext cx="120397" cy="51087"/>
          </a:xfrm>
          <a:custGeom>
            <a:avLst/>
            <a:gdLst/>
            <a:ahLst/>
            <a:cxnLst/>
            <a:rect l="l" t="t" r="r" b="b"/>
            <a:pathLst>
              <a:path w="264873" h="112392">
                <a:moveTo>
                  <a:pt x="0" y="112392"/>
                </a:moveTo>
                <a:lnTo>
                  <a:pt x="259861" y="0"/>
                </a:lnTo>
                <a:lnTo>
                  <a:pt x="264873" y="14317"/>
                </a:lnTo>
                <a:lnTo>
                  <a:pt x="0" y="11239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2" name="object 1822"/>
          <p:cNvSpPr/>
          <p:nvPr/>
        </p:nvSpPr>
        <p:spPr>
          <a:xfrm>
            <a:off x="3460161" y="3392103"/>
            <a:ext cx="123000" cy="51087"/>
          </a:xfrm>
          <a:custGeom>
            <a:avLst/>
            <a:gdLst/>
            <a:ahLst/>
            <a:cxnLst/>
            <a:rect l="l" t="t" r="r" b="b"/>
            <a:pathLst>
              <a:path w="270599" h="112392">
                <a:moveTo>
                  <a:pt x="264873" y="0"/>
                </a:moveTo>
                <a:lnTo>
                  <a:pt x="0" y="98074"/>
                </a:lnTo>
                <a:lnTo>
                  <a:pt x="5011" y="112392"/>
                </a:lnTo>
                <a:lnTo>
                  <a:pt x="270599" y="14317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3" name="object 1823"/>
          <p:cNvSpPr/>
          <p:nvPr/>
        </p:nvSpPr>
        <p:spPr>
          <a:xfrm>
            <a:off x="3460161" y="3392103"/>
            <a:ext cx="120397" cy="51087"/>
          </a:xfrm>
          <a:custGeom>
            <a:avLst/>
            <a:gdLst/>
            <a:ahLst/>
            <a:cxnLst/>
            <a:rect l="l" t="t" r="r" b="b"/>
            <a:pathLst>
              <a:path w="264873" h="112392">
                <a:moveTo>
                  <a:pt x="0" y="98074"/>
                </a:moveTo>
                <a:lnTo>
                  <a:pt x="5011" y="112392"/>
                </a:lnTo>
                <a:lnTo>
                  <a:pt x="264873" y="0"/>
                </a:lnTo>
                <a:lnTo>
                  <a:pt x="0" y="980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4" name="object 1824"/>
          <p:cNvSpPr/>
          <p:nvPr/>
        </p:nvSpPr>
        <p:spPr>
          <a:xfrm>
            <a:off x="3462439" y="3392103"/>
            <a:ext cx="120722" cy="51087"/>
          </a:xfrm>
          <a:custGeom>
            <a:avLst/>
            <a:gdLst/>
            <a:ahLst/>
            <a:cxnLst/>
            <a:rect l="l" t="t" r="r" b="b"/>
            <a:pathLst>
              <a:path w="265588" h="112392">
                <a:moveTo>
                  <a:pt x="0" y="112392"/>
                </a:moveTo>
                <a:lnTo>
                  <a:pt x="259861" y="0"/>
                </a:lnTo>
                <a:lnTo>
                  <a:pt x="265588" y="14317"/>
                </a:lnTo>
                <a:lnTo>
                  <a:pt x="0" y="11239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5" name="object 1825"/>
          <p:cNvSpPr/>
          <p:nvPr/>
        </p:nvSpPr>
        <p:spPr>
          <a:xfrm>
            <a:off x="3640756" y="3325072"/>
            <a:ext cx="123000" cy="51412"/>
          </a:xfrm>
          <a:custGeom>
            <a:avLst/>
            <a:gdLst/>
            <a:ahLst/>
            <a:cxnLst/>
            <a:rect l="l" t="t" r="r" b="b"/>
            <a:pathLst>
              <a:path w="270599" h="113107">
                <a:moveTo>
                  <a:pt x="264873" y="0"/>
                </a:moveTo>
                <a:lnTo>
                  <a:pt x="0" y="98074"/>
                </a:lnTo>
                <a:lnTo>
                  <a:pt x="5726" y="113107"/>
                </a:lnTo>
                <a:lnTo>
                  <a:pt x="270599" y="14317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6" name="object 1826"/>
          <p:cNvSpPr/>
          <p:nvPr/>
        </p:nvSpPr>
        <p:spPr>
          <a:xfrm>
            <a:off x="3640757" y="3325072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98074"/>
                </a:moveTo>
                <a:lnTo>
                  <a:pt x="5726" y="113107"/>
                </a:lnTo>
                <a:lnTo>
                  <a:pt x="264873" y="0"/>
                </a:lnTo>
                <a:lnTo>
                  <a:pt x="0" y="980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7" name="object 1827"/>
          <p:cNvSpPr/>
          <p:nvPr/>
        </p:nvSpPr>
        <p:spPr>
          <a:xfrm>
            <a:off x="3643360" y="3325072"/>
            <a:ext cx="120397" cy="51412"/>
          </a:xfrm>
          <a:custGeom>
            <a:avLst/>
            <a:gdLst/>
            <a:ahLst/>
            <a:cxnLst/>
            <a:rect l="l" t="t" r="r" b="b"/>
            <a:pathLst>
              <a:path w="264873" h="113107">
                <a:moveTo>
                  <a:pt x="0" y="113107"/>
                </a:moveTo>
                <a:lnTo>
                  <a:pt x="259146" y="0"/>
                </a:lnTo>
                <a:lnTo>
                  <a:pt x="264873" y="14317"/>
                </a:lnTo>
                <a:lnTo>
                  <a:pt x="0" y="1131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8" name="object 1828"/>
          <p:cNvSpPr/>
          <p:nvPr/>
        </p:nvSpPr>
        <p:spPr>
          <a:xfrm>
            <a:off x="3821351" y="3279516"/>
            <a:ext cx="65079" cy="29936"/>
          </a:xfrm>
          <a:custGeom>
            <a:avLst/>
            <a:gdLst/>
            <a:ahLst/>
            <a:cxnLst/>
            <a:rect l="l" t="t" r="r" b="b"/>
            <a:pathLst>
              <a:path w="143174" h="65860">
                <a:moveTo>
                  <a:pt x="138163" y="0"/>
                </a:moveTo>
                <a:lnTo>
                  <a:pt x="0" y="50826"/>
                </a:lnTo>
                <a:lnTo>
                  <a:pt x="5726" y="65860"/>
                </a:lnTo>
                <a:lnTo>
                  <a:pt x="143174" y="14317"/>
                </a:lnTo>
                <a:lnTo>
                  <a:pt x="1381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29" name="object 1829"/>
          <p:cNvSpPr/>
          <p:nvPr/>
        </p:nvSpPr>
        <p:spPr>
          <a:xfrm>
            <a:off x="3821352" y="3279516"/>
            <a:ext cx="62801" cy="29936"/>
          </a:xfrm>
          <a:custGeom>
            <a:avLst/>
            <a:gdLst/>
            <a:ahLst/>
            <a:cxnLst/>
            <a:rect l="l" t="t" r="r" b="b"/>
            <a:pathLst>
              <a:path w="138163" h="65860">
                <a:moveTo>
                  <a:pt x="0" y="50826"/>
                </a:moveTo>
                <a:lnTo>
                  <a:pt x="5726" y="65860"/>
                </a:lnTo>
                <a:lnTo>
                  <a:pt x="138163" y="0"/>
                </a:lnTo>
                <a:lnTo>
                  <a:pt x="0" y="5082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0" name="object 1830"/>
          <p:cNvSpPr/>
          <p:nvPr/>
        </p:nvSpPr>
        <p:spPr>
          <a:xfrm>
            <a:off x="3823955" y="3279516"/>
            <a:ext cx="62476" cy="29936"/>
          </a:xfrm>
          <a:custGeom>
            <a:avLst/>
            <a:gdLst/>
            <a:ahLst/>
            <a:cxnLst/>
            <a:rect l="l" t="t" r="r" b="b"/>
            <a:pathLst>
              <a:path w="137447" h="65860">
                <a:moveTo>
                  <a:pt x="0" y="65860"/>
                </a:moveTo>
                <a:lnTo>
                  <a:pt x="132436" y="0"/>
                </a:lnTo>
                <a:lnTo>
                  <a:pt x="137447" y="14317"/>
                </a:lnTo>
                <a:lnTo>
                  <a:pt x="0" y="6586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1" name="object 1831"/>
          <p:cNvSpPr/>
          <p:nvPr/>
        </p:nvSpPr>
        <p:spPr>
          <a:xfrm>
            <a:off x="3884153" y="3279516"/>
            <a:ext cx="2278" cy="6508"/>
          </a:xfrm>
          <a:custGeom>
            <a:avLst/>
            <a:gdLst/>
            <a:ahLst/>
            <a:cxnLst/>
            <a:rect l="l" t="t" r="r" b="b"/>
            <a:pathLst>
              <a:path w="5011" h="14317">
                <a:moveTo>
                  <a:pt x="0" y="0"/>
                </a:moveTo>
                <a:lnTo>
                  <a:pt x="5011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2" name="object 1832"/>
          <p:cNvSpPr/>
          <p:nvPr/>
        </p:nvSpPr>
        <p:spPr>
          <a:xfrm>
            <a:off x="3883828" y="3251207"/>
            <a:ext cx="65405" cy="34817"/>
          </a:xfrm>
          <a:custGeom>
            <a:avLst/>
            <a:gdLst/>
            <a:ahLst/>
            <a:cxnLst/>
            <a:rect l="l" t="t" r="r" b="b"/>
            <a:pathLst>
              <a:path w="143890" h="76598">
                <a:moveTo>
                  <a:pt x="137447" y="0"/>
                </a:moveTo>
                <a:lnTo>
                  <a:pt x="0" y="62280"/>
                </a:lnTo>
                <a:lnTo>
                  <a:pt x="6442" y="76598"/>
                </a:lnTo>
                <a:lnTo>
                  <a:pt x="143890" y="14317"/>
                </a:lnTo>
                <a:lnTo>
                  <a:pt x="137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3" name="object 1833"/>
          <p:cNvSpPr/>
          <p:nvPr/>
        </p:nvSpPr>
        <p:spPr>
          <a:xfrm>
            <a:off x="3883828" y="3251207"/>
            <a:ext cx="62476" cy="34817"/>
          </a:xfrm>
          <a:custGeom>
            <a:avLst/>
            <a:gdLst/>
            <a:ahLst/>
            <a:cxnLst/>
            <a:rect l="l" t="t" r="r" b="b"/>
            <a:pathLst>
              <a:path w="137447" h="76598">
                <a:moveTo>
                  <a:pt x="0" y="62280"/>
                </a:moveTo>
                <a:lnTo>
                  <a:pt x="6442" y="76598"/>
                </a:lnTo>
                <a:lnTo>
                  <a:pt x="137447" y="0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4" name="object 1834"/>
          <p:cNvSpPr/>
          <p:nvPr/>
        </p:nvSpPr>
        <p:spPr>
          <a:xfrm>
            <a:off x="3886757" y="3251207"/>
            <a:ext cx="62476" cy="34817"/>
          </a:xfrm>
          <a:custGeom>
            <a:avLst/>
            <a:gdLst/>
            <a:ahLst/>
            <a:cxnLst/>
            <a:rect l="l" t="t" r="r" b="b"/>
            <a:pathLst>
              <a:path w="137447" h="76598">
                <a:moveTo>
                  <a:pt x="0" y="76598"/>
                </a:moveTo>
                <a:lnTo>
                  <a:pt x="131004" y="0"/>
                </a:lnTo>
                <a:lnTo>
                  <a:pt x="137447" y="14317"/>
                </a:lnTo>
                <a:lnTo>
                  <a:pt x="0" y="765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5" name="object 1835"/>
          <p:cNvSpPr/>
          <p:nvPr/>
        </p:nvSpPr>
        <p:spPr>
          <a:xfrm>
            <a:off x="4004876" y="3171810"/>
            <a:ext cx="119746" cy="59547"/>
          </a:xfrm>
          <a:custGeom>
            <a:avLst/>
            <a:gdLst/>
            <a:ahLst/>
            <a:cxnLst/>
            <a:rect l="l" t="t" r="r" b="b"/>
            <a:pathLst>
              <a:path w="263441" h="131004">
                <a:moveTo>
                  <a:pt x="256998" y="0"/>
                </a:moveTo>
                <a:lnTo>
                  <a:pt x="0" y="116687"/>
                </a:lnTo>
                <a:lnTo>
                  <a:pt x="6442" y="131004"/>
                </a:lnTo>
                <a:lnTo>
                  <a:pt x="263441" y="14317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6" name="object 1836"/>
          <p:cNvSpPr/>
          <p:nvPr/>
        </p:nvSpPr>
        <p:spPr>
          <a:xfrm>
            <a:off x="4004876" y="3171810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16687"/>
                </a:moveTo>
                <a:lnTo>
                  <a:pt x="6442" y="131004"/>
                </a:lnTo>
                <a:lnTo>
                  <a:pt x="256998" y="0"/>
                </a:lnTo>
                <a:lnTo>
                  <a:pt x="0" y="11668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7" name="object 1837"/>
          <p:cNvSpPr/>
          <p:nvPr/>
        </p:nvSpPr>
        <p:spPr>
          <a:xfrm>
            <a:off x="4007804" y="3171810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31004"/>
                </a:moveTo>
                <a:lnTo>
                  <a:pt x="250555" y="0"/>
                </a:lnTo>
                <a:lnTo>
                  <a:pt x="256998" y="14317"/>
                </a:lnTo>
                <a:lnTo>
                  <a:pt x="0" y="1310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8" name="object 1838"/>
          <p:cNvSpPr/>
          <p:nvPr/>
        </p:nvSpPr>
        <p:spPr>
          <a:xfrm>
            <a:off x="4180265" y="3092087"/>
            <a:ext cx="120071" cy="59547"/>
          </a:xfrm>
          <a:custGeom>
            <a:avLst/>
            <a:gdLst/>
            <a:ahLst/>
            <a:cxnLst/>
            <a:rect l="l" t="t" r="r" b="b"/>
            <a:pathLst>
              <a:path w="264157" h="131004">
                <a:moveTo>
                  <a:pt x="257714" y="0"/>
                </a:moveTo>
                <a:lnTo>
                  <a:pt x="0" y="116687"/>
                </a:lnTo>
                <a:lnTo>
                  <a:pt x="6442" y="131004"/>
                </a:lnTo>
                <a:lnTo>
                  <a:pt x="264157" y="14317"/>
                </a:lnTo>
                <a:lnTo>
                  <a:pt x="257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39" name="object 1839"/>
          <p:cNvSpPr/>
          <p:nvPr/>
        </p:nvSpPr>
        <p:spPr>
          <a:xfrm>
            <a:off x="4180264" y="3092087"/>
            <a:ext cx="117143" cy="59547"/>
          </a:xfrm>
          <a:custGeom>
            <a:avLst/>
            <a:gdLst/>
            <a:ahLst/>
            <a:cxnLst/>
            <a:rect l="l" t="t" r="r" b="b"/>
            <a:pathLst>
              <a:path w="257714" h="131004">
                <a:moveTo>
                  <a:pt x="0" y="116687"/>
                </a:moveTo>
                <a:lnTo>
                  <a:pt x="6442" y="131004"/>
                </a:lnTo>
                <a:lnTo>
                  <a:pt x="257714" y="0"/>
                </a:lnTo>
                <a:lnTo>
                  <a:pt x="0" y="11668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0" name="object 1840"/>
          <p:cNvSpPr/>
          <p:nvPr/>
        </p:nvSpPr>
        <p:spPr>
          <a:xfrm>
            <a:off x="4183193" y="3092087"/>
            <a:ext cx="117143" cy="59547"/>
          </a:xfrm>
          <a:custGeom>
            <a:avLst/>
            <a:gdLst/>
            <a:ahLst/>
            <a:cxnLst/>
            <a:rect l="l" t="t" r="r" b="b"/>
            <a:pathLst>
              <a:path w="257714" h="131004">
                <a:moveTo>
                  <a:pt x="0" y="131004"/>
                </a:moveTo>
                <a:lnTo>
                  <a:pt x="251271" y="0"/>
                </a:lnTo>
                <a:lnTo>
                  <a:pt x="257714" y="14317"/>
                </a:lnTo>
                <a:lnTo>
                  <a:pt x="0" y="1310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1" name="object 1841"/>
          <p:cNvSpPr/>
          <p:nvPr/>
        </p:nvSpPr>
        <p:spPr>
          <a:xfrm>
            <a:off x="4355654" y="3012691"/>
            <a:ext cx="120071" cy="59547"/>
          </a:xfrm>
          <a:custGeom>
            <a:avLst/>
            <a:gdLst/>
            <a:ahLst/>
            <a:cxnLst/>
            <a:rect l="l" t="t" r="r" b="b"/>
            <a:pathLst>
              <a:path w="264157" h="131004">
                <a:moveTo>
                  <a:pt x="257714" y="0"/>
                </a:moveTo>
                <a:lnTo>
                  <a:pt x="0" y="116687"/>
                </a:lnTo>
                <a:lnTo>
                  <a:pt x="6442" y="131004"/>
                </a:lnTo>
                <a:lnTo>
                  <a:pt x="264157" y="14317"/>
                </a:lnTo>
                <a:lnTo>
                  <a:pt x="257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2" name="object 1842"/>
          <p:cNvSpPr/>
          <p:nvPr/>
        </p:nvSpPr>
        <p:spPr>
          <a:xfrm>
            <a:off x="4355653" y="3012691"/>
            <a:ext cx="117143" cy="59547"/>
          </a:xfrm>
          <a:custGeom>
            <a:avLst/>
            <a:gdLst/>
            <a:ahLst/>
            <a:cxnLst/>
            <a:rect l="l" t="t" r="r" b="b"/>
            <a:pathLst>
              <a:path w="257714" h="131004">
                <a:moveTo>
                  <a:pt x="0" y="116687"/>
                </a:moveTo>
                <a:lnTo>
                  <a:pt x="6442" y="131004"/>
                </a:lnTo>
                <a:lnTo>
                  <a:pt x="257714" y="0"/>
                </a:lnTo>
                <a:lnTo>
                  <a:pt x="0" y="11668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3" name="object 1843"/>
          <p:cNvSpPr/>
          <p:nvPr/>
        </p:nvSpPr>
        <p:spPr>
          <a:xfrm>
            <a:off x="4358582" y="3012691"/>
            <a:ext cx="117143" cy="59547"/>
          </a:xfrm>
          <a:custGeom>
            <a:avLst/>
            <a:gdLst/>
            <a:ahLst/>
            <a:cxnLst/>
            <a:rect l="l" t="t" r="r" b="b"/>
            <a:pathLst>
              <a:path w="257714" h="131004">
                <a:moveTo>
                  <a:pt x="0" y="131004"/>
                </a:moveTo>
                <a:lnTo>
                  <a:pt x="251271" y="0"/>
                </a:lnTo>
                <a:lnTo>
                  <a:pt x="257714" y="14317"/>
                </a:lnTo>
                <a:lnTo>
                  <a:pt x="0" y="1310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4" name="object 1844"/>
          <p:cNvSpPr/>
          <p:nvPr/>
        </p:nvSpPr>
        <p:spPr>
          <a:xfrm>
            <a:off x="4531367" y="2932968"/>
            <a:ext cx="119746" cy="59547"/>
          </a:xfrm>
          <a:custGeom>
            <a:avLst/>
            <a:gdLst/>
            <a:ahLst/>
            <a:cxnLst/>
            <a:rect l="l" t="t" r="r" b="b"/>
            <a:pathLst>
              <a:path w="263441" h="131004">
                <a:moveTo>
                  <a:pt x="256998" y="0"/>
                </a:moveTo>
                <a:lnTo>
                  <a:pt x="0" y="116687"/>
                </a:lnTo>
                <a:lnTo>
                  <a:pt x="6442" y="131004"/>
                </a:lnTo>
                <a:lnTo>
                  <a:pt x="263441" y="14317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5" name="object 1845"/>
          <p:cNvSpPr/>
          <p:nvPr/>
        </p:nvSpPr>
        <p:spPr>
          <a:xfrm>
            <a:off x="4531367" y="2932968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16687"/>
                </a:moveTo>
                <a:lnTo>
                  <a:pt x="6442" y="131004"/>
                </a:lnTo>
                <a:lnTo>
                  <a:pt x="256998" y="0"/>
                </a:lnTo>
                <a:lnTo>
                  <a:pt x="0" y="11668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6" name="object 1846"/>
          <p:cNvSpPr/>
          <p:nvPr/>
        </p:nvSpPr>
        <p:spPr>
          <a:xfrm>
            <a:off x="4534296" y="2932968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31004"/>
                </a:moveTo>
                <a:lnTo>
                  <a:pt x="250555" y="0"/>
                </a:lnTo>
                <a:lnTo>
                  <a:pt x="256998" y="14317"/>
                </a:lnTo>
                <a:lnTo>
                  <a:pt x="0" y="1310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7" name="object 1847"/>
          <p:cNvSpPr/>
          <p:nvPr/>
        </p:nvSpPr>
        <p:spPr>
          <a:xfrm>
            <a:off x="4706757" y="2853572"/>
            <a:ext cx="119746" cy="59547"/>
          </a:xfrm>
          <a:custGeom>
            <a:avLst/>
            <a:gdLst/>
            <a:ahLst/>
            <a:cxnLst/>
            <a:rect l="l" t="t" r="r" b="b"/>
            <a:pathLst>
              <a:path w="263441" h="131004">
                <a:moveTo>
                  <a:pt x="256998" y="0"/>
                </a:moveTo>
                <a:lnTo>
                  <a:pt x="0" y="116687"/>
                </a:lnTo>
                <a:lnTo>
                  <a:pt x="6442" y="131004"/>
                </a:lnTo>
                <a:lnTo>
                  <a:pt x="263441" y="14317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8" name="object 1848"/>
          <p:cNvSpPr/>
          <p:nvPr/>
        </p:nvSpPr>
        <p:spPr>
          <a:xfrm>
            <a:off x="4706757" y="2853572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16687"/>
                </a:moveTo>
                <a:lnTo>
                  <a:pt x="6442" y="131004"/>
                </a:lnTo>
                <a:lnTo>
                  <a:pt x="256998" y="0"/>
                </a:lnTo>
                <a:lnTo>
                  <a:pt x="0" y="11668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49" name="object 1849"/>
          <p:cNvSpPr/>
          <p:nvPr/>
        </p:nvSpPr>
        <p:spPr>
          <a:xfrm>
            <a:off x="4709685" y="2853572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31004"/>
                </a:moveTo>
                <a:lnTo>
                  <a:pt x="250555" y="0"/>
                </a:lnTo>
                <a:lnTo>
                  <a:pt x="256998" y="14317"/>
                </a:lnTo>
                <a:lnTo>
                  <a:pt x="0" y="1310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0" name="object 1850"/>
          <p:cNvSpPr/>
          <p:nvPr/>
        </p:nvSpPr>
        <p:spPr>
          <a:xfrm>
            <a:off x="4882145" y="2798579"/>
            <a:ext cx="65405" cy="34817"/>
          </a:xfrm>
          <a:custGeom>
            <a:avLst/>
            <a:gdLst/>
            <a:ahLst/>
            <a:cxnLst/>
            <a:rect l="l" t="t" r="r" b="b"/>
            <a:pathLst>
              <a:path w="143890" h="76598">
                <a:moveTo>
                  <a:pt x="137447" y="0"/>
                </a:moveTo>
                <a:lnTo>
                  <a:pt x="0" y="62280"/>
                </a:lnTo>
                <a:lnTo>
                  <a:pt x="6442" y="76598"/>
                </a:lnTo>
                <a:lnTo>
                  <a:pt x="143890" y="14317"/>
                </a:lnTo>
                <a:lnTo>
                  <a:pt x="137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1" name="object 1851"/>
          <p:cNvSpPr/>
          <p:nvPr/>
        </p:nvSpPr>
        <p:spPr>
          <a:xfrm>
            <a:off x="4882145" y="2798579"/>
            <a:ext cx="62476" cy="34817"/>
          </a:xfrm>
          <a:custGeom>
            <a:avLst/>
            <a:gdLst/>
            <a:ahLst/>
            <a:cxnLst/>
            <a:rect l="l" t="t" r="r" b="b"/>
            <a:pathLst>
              <a:path w="137447" h="76598">
                <a:moveTo>
                  <a:pt x="0" y="62280"/>
                </a:moveTo>
                <a:lnTo>
                  <a:pt x="6442" y="76598"/>
                </a:lnTo>
                <a:lnTo>
                  <a:pt x="137447" y="0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2" name="object 1852"/>
          <p:cNvSpPr/>
          <p:nvPr/>
        </p:nvSpPr>
        <p:spPr>
          <a:xfrm>
            <a:off x="4885074" y="2798579"/>
            <a:ext cx="62476" cy="34817"/>
          </a:xfrm>
          <a:custGeom>
            <a:avLst/>
            <a:gdLst/>
            <a:ahLst/>
            <a:cxnLst/>
            <a:rect l="l" t="t" r="r" b="b"/>
            <a:pathLst>
              <a:path w="137447" h="76598">
                <a:moveTo>
                  <a:pt x="0" y="76598"/>
                </a:moveTo>
                <a:lnTo>
                  <a:pt x="131004" y="0"/>
                </a:lnTo>
                <a:lnTo>
                  <a:pt x="137447" y="14317"/>
                </a:lnTo>
                <a:lnTo>
                  <a:pt x="0" y="765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3" name="object 1853"/>
          <p:cNvSpPr/>
          <p:nvPr/>
        </p:nvSpPr>
        <p:spPr>
          <a:xfrm>
            <a:off x="4944621" y="2798579"/>
            <a:ext cx="2928" cy="6508"/>
          </a:xfrm>
          <a:custGeom>
            <a:avLst/>
            <a:gdLst/>
            <a:ahLst/>
            <a:cxnLst/>
            <a:rect l="l" t="t" r="r" b="b"/>
            <a:pathLst>
              <a:path w="6442" h="14317">
                <a:moveTo>
                  <a:pt x="0" y="0"/>
                </a:moveTo>
                <a:lnTo>
                  <a:pt x="6442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4" name="object 1854"/>
          <p:cNvSpPr/>
          <p:nvPr/>
        </p:nvSpPr>
        <p:spPr>
          <a:xfrm>
            <a:off x="4944947" y="2740984"/>
            <a:ext cx="132436" cy="64103"/>
          </a:xfrm>
          <a:custGeom>
            <a:avLst/>
            <a:gdLst/>
            <a:ahLst/>
            <a:cxnLst/>
            <a:rect l="l" t="t" r="r" b="b"/>
            <a:pathLst>
              <a:path w="291360" h="141026">
                <a:moveTo>
                  <a:pt x="284917" y="0"/>
                </a:moveTo>
                <a:lnTo>
                  <a:pt x="0" y="126709"/>
                </a:lnTo>
                <a:lnTo>
                  <a:pt x="5726" y="141026"/>
                </a:lnTo>
                <a:lnTo>
                  <a:pt x="291360" y="14317"/>
                </a:lnTo>
                <a:lnTo>
                  <a:pt x="2849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5" name="object 1855"/>
          <p:cNvSpPr/>
          <p:nvPr/>
        </p:nvSpPr>
        <p:spPr>
          <a:xfrm>
            <a:off x="4944947" y="2740984"/>
            <a:ext cx="129508" cy="64103"/>
          </a:xfrm>
          <a:custGeom>
            <a:avLst/>
            <a:gdLst/>
            <a:ahLst/>
            <a:cxnLst/>
            <a:rect l="l" t="t" r="r" b="b"/>
            <a:pathLst>
              <a:path w="284917" h="141026">
                <a:moveTo>
                  <a:pt x="0" y="126709"/>
                </a:moveTo>
                <a:lnTo>
                  <a:pt x="5726" y="141026"/>
                </a:lnTo>
                <a:lnTo>
                  <a:pt x="284917" y="0"/>
                </a:lnTo>
                <a:lnTo>
                  <a:pt x="0" y="12670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6" name="object 1856"/>
          <p:cNvSpPr/>
          <p:nvPr/>
        </p:nvSpPr>
        <p:spPr>
          <a:xfrm>
            <a:off x="4947550" y="2740984"/>
            <a:ext cx="129833" cy="64103"/>
          </a:xfrm>
          <a:custGeom>
            <a:avLst/>
            <a:gdLst/>
            <a:ahLst/>
            <a:cxnLst/>
            <a:rect l="l" t="t" r="r" b="b"/>
            <a:pathLst>
              <a:path w="285633" h="141026">
                <a:moveTo>
                  <a:pt x="0" y="141026"/>
                </a:moveTo>
                <a:lnTo>
                  <a:pt x="279190" y="0"/>
                </a:lnTo>
                <a:lnTo>
                  <a:pt x="285633" y="14317"/>
                </a:lnTo>
                <a:lnTo>
                  <a:pt x="0" y="14102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7" name="object 1857"/>
          <p:cNvSpPr/>
          <p:nvPr/>
        </p:nvSpPr>
        <p:spPr>
          <a:xfrm>
            <a:off x="5133352" y="2657032"/>
            <a:ext cx="132436" cy="64103"/>
          </a:xfrm>
          <a:custGeom>
            <a:avLst/>
            <a:gdLst/>
            <a:ahLst/>
            <a:cxnLst/>
            <a:rect l="l" t="t" r="r" b="b"/>
            <a:pathLst>
              <a:path w="291360" h="141026">
                <a:moveTo>
                  <a:pt x="285633" y="0"/>
                </a:moveTo>
                <a:lnTo>
                  <a:pt x="0" y="127425"/>
                </a:lnTo>
                <a:lnTo>
                  <a:pt x="6442" y="141026"/>
                </a:lnTo>
                <a:lnTo>
                  <a:pt x="291360" y="14317"/>
                </a:lnTo>
                <a:lnTo>
                  <a:pt x="2856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8" name="object 1858"/>
          <p:cNvSpPr/>
          <p:nvPr/>
        </p:nvSpPr>
        <p:spPr>
          <a:xfrm>
            <a:off x="5133352" y="2657032"/>
            <a:ext cx="129833" cy="64103"/>
          </a:xfrm>
          <a:custGeom>
            <a:avLst/>
            <a:gdLst/>
            <a:ahLst/>
            <a:cxnLst/>
            <a:rect l="l" t="t" r="r" b="b"/>
            <a:pathLst>
              <a:path w="285633" h="141026">
                <a:moveTo>
                  <a:pt x="0" y="127425"/>
                </a:moveTo>
                <a:lnTo>
                  <a:pt x="6442" y="141026"/>
                </a:lnTo>
                <a:lnTo>
                  <a:pt x="285633" y="0"/>
                </a:lnTo>
                <a:lnTo>
                  <a:pt x="0" y="1274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59" name="object 1859"/>
          <p:cNvSpPr/>
          <p:nvPr/>
        </p:nvSpPr>
        <p:spPr>
          <a:xfrm>
            <a:off x="5136280" y="2657032"/>
            <a:ext cx="129508" cy="64103"/>
          </a:xfrm>
          <a:custGeom>
            <a:avLst/>
            <a:gdLst/>
            <a:ahLst/>
            <a:cxnLst/>
            <a:rect l="l" t="t" r="r" b="b"/>
            <a:pathLst>
              <a:path w="284917" h="141026">
                <a:moveTo>
                  <a:pt x="0" y="141026"/>
                </a:moveTo>
                <a:lnTo>
                  <a:pt x="279190" y="0"/>
                </a:lnTo>
                <a:lnTo>
                  <a:pt x="284917" y="14317"/>
                </a:lnTo>
                <a:lnTo>
                  <a:pt x="0" y="14102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0" name="object 1860"/>
          <p:cNvSpPr/>
          <p:nvPr/>
        </p:nvSpPr>
        <p:spPr>
          <a:xfrm>
            <a:off x="5263185" y="2657032"/>
            <a:ext cx="2603" cy="6508"/>
          </a:xfrm>
          <a:custGeom>
            <a:avLst/>
            <a:gdLst/>
            <a:ahLst/>
            <a:cxnLst/>
            <a:rect l="l" t="t" r="r" b="b"/>
            <a:pathLst>
              <a:path w="5726" h="14317">
                <a:moveTo>
                  <a:pt x="0" y="0"/>
                </a:moveTo>
                <a:lnTo>
                  <a:pt x="5726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1" name="object 1861"/>
          <p:cNvSpPr/>
          <p:nvPr/>
        </p:nvSpPr>
        <p:spPr>
          <a:xfrm>
            <a:off x="5263185" y="2628722"/>
            <a:ext cx="65079" cy="34817"/>
          </a:xfrm>
          <a:custGeom>
            <a:avLst/>
            <a:gdLst/>
            <a:ahLst/>
            <a:cxnLst/>
            <a:rect l="l" t="t" r="r" b="b"/>
            <a:pathLst>
              <a:path w="143174" h="76598">
                <a:moveTo>
                  <a:pt x="136731" y="0"/>
                </a:moveTo>
                <a:lnTo>
                  <a:pt x="0" y="62280"/>
                </a:lnTo>
                <a:lnTo>
                  <a:pt x="6442" y="76598"/>
                </a:lnTo>
                <a:lnTo>
                  <a:pt x="143174" y="14317"/>
                </a:lnTo>
                <a:lnTo>
                  <a:pt x="1367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2" name="object 1862"/>
          <p:cNvSpPr/>
          <p:nvPr/>
        </p:nvSpPr>
        <p:spPr>
          <a:xfrm>
            <a:off x="5263185" y="2628722"/>
            <a:ext cx="62150" cy="34817"/>
          </a:xfrm>
          <a:custGeom>
            <a:avLst/>
            <a:gdLst/>
            <a:ahLst/>
            <a:cxnLst/>
            <a:rect l="l" t="t" r="r" b="b"/>
            <a:pathLst>
              <a:path w="136731" h="76598">
                <a:moveTo>
                  <a:pt x="0" y="62280"/>
                </a:moveTo>
                <a:lnTo>
                  <a:pt x="6442" y="76598"/>
                </a:lnTo>
                <a:lnTo>
                  <a:pt x="136731" y="0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3" name="object 1863"/>
          <p:cNvSpPr/>
          <p:nvPr/>
        </p:nvSpPr>
        <p:spPr>
          <a:xfrm>
            <a:off x="5266114" y="2628722"/>
            <a:ext cx="62150" cy="34817"/>
          </a:xfrm>
          <a:custGeom>
            <a:avLst/>
            <a:gdLst/>
            <a:ahLst/>
            <a:cxnLst/>
            <a:rect l="l" t="t" r="r" b="b"/>
            <a:pathLst>
              <a:path w="136731" h="76598">
                <a:moveTo>
                  <a:pt x="0" y="76598"/>
                </a:moveTo>
                <a:lnTo>
                  <a:pt x="130288" y="0"/>
                </a:lnTo>
                <a:lnTo>
                  <a:pt x="136731" y="14317"/>
                </a:lnTo>
                <a:lnTo>
                  <a:pt x="0" y="765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4" name="object 1864"/>
          <p:cNvSpPr/>
          <p:nvPr/>
        </p:nvSpPr>
        <p:spPr>
          <a:xfrm>
            <a:off x="5383582" y="2548674"/>
            <a:ext cx="120071" cy="59873"/>
          </a:xfrm>
          <a:custGeom>
            <a:avLst/>
            <a:gdLst/>
            <a:ahLst/>
            <a:cxnLst/>
            <a:rect l="l" t="t" r="r" b="b"/>
            <a:pathLst>
              <a:path w="264157" h="131720">
                <a:moveTo>
                  <a:pt x="257714" y="0"/>
                </a:moveTo>
                <a:lnTo>
                  <a:pt x="0" y="117403"/>
                </a:lnTo>
                <a:lnTo>
                  <a:pt x="6442" y="131720"/>
                </a:lnTo>
                <a:lnTo>
                  <a:pt x="264157" y="14317"/>
                </a:lnTo>
                <a:lnTo>
                  <a:pt x="257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5" name="object 1865"/>
          <p:cNvSpPr/>
          <p:nvPr/>
        </p:nvSpPr>
        <p:spPr>
          <a:xfrm>
            <a:off x="5383582" y="2548674"/>
            <a:ext cx="117143" cy="59873"/>
          </a:xfrm>
          <a:custGeom>
            <a:avLst/>
            <a:gdLst/>
            <a:ahLst/>
            <a:cxnLst/>
            <a:rect l="l" t="t" r="r" b="b"/>
            <a:pathLst>
              <a:path w="257714" h="131720">
                <a:moveTo>
                  <a:pt x="0" y="117403"/>
                </a:moveTo>
                <a:lnTo>
                  <a:pt x="6442" y="131720"/>
                </a:lnTo>
                <a:lnTo>
                  <a:pt x="257714" y="0"/>
                </a:lnTo>
                <a:lnTo>
                  <a:pt x="0" y="11740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6" name="object 1866"/>
          <p:cNvSpPr/>
          <p:nvPr/>
        </p:nvSpPr>
        <p:spPr>
          <a:xfrm>
            <a:off x="5386510" y="2548674"/>
            <a:ext cx="117143" cy="59873"/>
          </a:xfrm>
          <a:custGeom>
            <a:avLst/>
            <a:gdLst/>
            <a:ahLst/>
            <a:cxnLst/>
            <a:rect l="l" t="t" r="r" b="b"/>
            <a:pathLst>
              <a:path w="257714" h="131720">
                <a:moveTo>
                  <a:pt x="0" y="131720"/>
                </a:moveTo>
                <a:lnTo>
                  <a:pt x="251271" y="0"/>
                </a:lnTo>
                <a:lnTo>
                  <a:pt x="257714" y="14317"/>
                </a:lnTo>
                <a:lnTo>
                  <a:pt x="0" y="1317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7" name="object 1867"/>
          <p:cNvSpPr/>
          <p:nvPr/>
        </p:nvSpPr>
        <p:spPr>
          <a:xfrm>
            <a:off x="5558971" y="2468952"/>
            <a:ext cx="119746" cy="59547"/>
          </a:xfrm>
          <a:custGeom>
            <a:avLst/>
            <a:gdLst/>
            <a:ahLst/>
            <a:cxnLst/>
            <a:rect l="l" t="t" r="r" b="b"/>
            <a:pathLst>
              <a:path w="263441" h="131004">
                <a:moveTo>
                  <a:pt x="256998" y="0"/>
                </a:moveTo>
                <a:lnTo>
                  <a:pt x="0" y="117403"/>
                </a:lnTo>
                <a:lnTo>
                  <a:pt x="6442" y="131004"/>
                </a:lnTo>
                <a:lnTo>
                  <a:pt x="263441" y="14317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8" name="object 1868"/>
          <p:cNvSpPr/>
          <p:nvPr/>
        </p:nvSpPr>
        <p:spPr>
          <a:xfrm>
            <a:off x="5558971" y="2468952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17403"/>
                </a:moveTo>
                <a:lnTo>
                  <a:pt x="6442" y="131004"/>
                </a:lnTo>
                <a:lnTo>
                  <a:pt x="256998" y="0"/>
                </a:lnTo>
                <a:lnTo>
                  <a:pt x="0" y="11740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69" name="object 1869"/>
          <p:cNvSpPr/>
          <p:nvPr/>
        </p:nvSpPr>
        <p:spPr>
          <a:xfrm>
            <a:off x="5561899" y="2468952"/>
            <a:ext cx="116817" cy="59547"/>
          </a:xfrm>
          <a:custGeom>
            <a:avLst/>
            <a:gdLst/>
            <a:ahLst/>
            <a:cxnLst/>
            <a:rect l="l" t="t" r="r" b="b"/>
            <a:pathLst>
              <a:path w="256998" h="131004">
                <a:moveTo>
                  <a:pt x="0" y="131004"/>
                </a:moveTo>
                <a:lnTo>
                  <a:pt x="250555" y="0"/>
                </a:lnTo>
                <a:lnTo>
                  <a:pt x="256998" y="14317"/>
                </a:lnTo>
                <a:lnTo>
                  <a:pt x="0" y="1310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0" name="object 1870"/>
          <p:cNvSpPr/>
          <p:nvPr/>
        </p:nvSpPr>
        <p:spPr>
          <a:xfrm>
            <a:off x="5734360" y="2388904"/>
            <a:ext cx="119746" cy="59873"/>
          </a:xfrm>
          <a:custGeom>
            <a:avLst/>
            <a:gdLst/>
            <a:ahLst/>
            <a:cxnLst/>
            <a:rect l="l" t="t" r="r" b="b"/>
            <a:pathLst>
              <a:path w="263441" h="131720">
                <a:moveTo>
                  <a:pt x="256998" y="0"/>
                </a:moveTo>
                <a:lnTo>
                  <a:pt x="0" y="117403"/>
                </a:lnTo>
                <a:lnTo>
                  <a:pt x="6442" y="131720"/>
                </a:lnTo>
                <a:lnTo>
                  <a:pt x="263441" y="14317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1" name="object 1871"/>
          <p:cNvSpPr/>
          <p:nvPr/>
        </p:nvSpPr>
        <p:spPr>
          <a:xfrm>
            <a:off x="5734360" y="2388904"/>
            <a:ext cx="116817" cy="59873"/>
          </a:xfrm>
          <a:custGeom>
            <a:avLst/>
            <a:gdLst/>
            <a:ahLst/>
            <a:cxnLst/>
            <a:rect l="l" t="t" r="r" b="b"/>
            <a:pathLst>
              <a:path w="256998" h="131720">
                <a:moveTo>
                  <a:pt x="0" y="117403"/>
                </a:moveTo>
                <a:lnTo>
                  <a:pt x="6442" y="131720"/>
                </a:lnTo>
                <a:lnTo>
                  <a:pt x="256998" y="0"/>
                </a:lnTo>
                <a:lnTo>
                  <a:pt x="0" y="11740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2" name="object 1872"/>
          <p:cNvSpPr/>
          <p:nvPr/>
        </p:nvSpPr>
        <p:spPr>
          <a:xfrm>
            <a:off x="5737288" y="2388904"/>
            <a:ext cx="116817" cy="59873"/>
          </a:xfrm>
          <a:custGeom>
            <a:avLst/>
            <a:gdLst/>
            <a:ahLst/>
            <a:cxnLst/>
            <a:rect l="l" t="t" r="r" b="b"/>
            <a:pathLst>
              <a:path w="256998" h="131720">
                <a:moveTo>
                  <a:pt x="0" y="131720"/>
                </a:moveTo>
                <a:lnTo>
                  <a:pt x="250555" y="0"/>
                </a:lnTo>
                <a:lnTo>
                  <a:pt x="256998" y="14317"/>
                </a:lnTo>
                <a:lnTo>
                  <a:pt x="0" y="1317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3" name="object 1873"/>
          <p:cNvSpPr/>
          <p:nvPr/>
        </p:nvSpPr>
        <p:spPr>
          <a:xfrm>
            <a:off x="5909748" y="2308857"/>
            <a:ext cx="119746" cy="59873"/>
          </a:xfrm>
          <a:custGeom>
            <a:avLst/>
            <a:gdLst/>
            <a:ahLst/>
            <a:cxnLst/>
            <a:rect l="l" t="t" r="r" b="b"/>
            <a:pathLst>
              <a:path w="263441" h="131720">
                <a:moveTo>
                  <a:pt x="256998" y="0"/>
                </a:moveTo>
                <a:lnTo>
                  <a:pt x="0" y="117403"/>
                </a:lnTo>
                <a:lnTo>
                  <a:pt x="6442" y="131720"/>
                </a:lnTo>
                <a:lnTo>
                  <a:pt x="263441" y="14317"/>
                </a:lnTo>
                <a:lnTo>
                  <a:pt x="2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4" name="object 1874"/>
          <p:cNvSpPr/>
          <p:nvPr/>
        </p:nvSpPr>
        <p:spPr>
          <a:xfrm>
            <a:off x="5909748" y="2308857"/>
            <a:ext cx="116817" cy="59873"/>
          </a:xfrm>
          <a:custGeom>
            <a:avLst/>
            <a:gdLst/>
            <a:ahLst/>
            <a:cxnLst/>
            <a:rect l="l" t="t" r="r" b="b"/>
            <a:pathLst>
              <a:path w="256998" h="131720">
                <a:moveTo>
                  <a:pt x="0" y="117403"/>
                </a:moveTo>
                <a:lnTo>
                  <a:pt x="6442" y="131720"/>
                </a:lnTo>
                <a:lnTo>
                  <a:pt x="256998" y="0"/>
                </a:lnTo>
                <a:lnTo>
                  <a:pt x="0" y="11740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5" name="object 1875"/>
          <p:cNvSpPr/>
          <p:nvPr/>
        </p:nvSpPr>
        <p:spPr>
          <a:xfrm>
            <a:off x="5912677" y="2308857"/>
            <a:ext cx="116817" cy="59873"/>
          </a:xfrm>
          <a:custGeom>
            <a:avLst/>
            <a:gdLst/>
            <a:ahLst/>
            <a:cxnLst/>
            <a:rect l="l" t="t" r="r" b="b"/>
            <a:pathLst>
              <a:path w="256998" h="131720">
                <a:moveTo>
                  <a:pt x="0" y="131720"/>
                </a:moveTo>
                <a:lnTo>
                  <a:pt x="250555" y="0"/>
                </a:lnTo>
                <a:lnTo>
                  <a:pt x="256998" y="14317"/>
                </a:lnTo>
                <a:lnTo>
                  <a:pt x="0" y="1317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6" name="object 1876"/>
          <p:cNvSpPr/>
          <p:nvPr/>
        </p:nvSpPr>
        <p:spPr>
          <a:xfrm>
            <a:off x="6084812" y="2253865"/>
            <a:ext cx="65405" cy="34817"/>
          </a:xfrm>
          <a:custGeom>
            <a:avLst/>
            <a:gdLst/>
            <a:ahLst/>
            <a:cxnLst/>
            <a:rect l="l" t="t" r="r" b="b"/>
            <a:pathLst>
              <a:path w="143890" h="76598">
                <a:moveTo>
                  <a:pt x="137447" y="0"/>
                </a:moveTo>
                <a:lnTo>
                  <a:pt x="0" y="62280"/>
                </a:lnTo>
                <a:lnTo>
                  <a:pt x="6442" y="76598"/>
                </a:lnTo>
                <a:lnTo>
                  <a:pt x="143890" y="14317"/>
                </a:lnTo>
                <a:lnTo>
                  <a:pt x="1374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7" name="object 1877"/>
          <p:cNvSpPr/>
          <p:nvPr/>
        </p:nvSpPr>
        <p:spPr>
          <a:xfrm>
            <a:off x="6084812" y="2253865"/>
            <a:ext cx="62476" cy="34817"/>
          </a:xfrm>
          <a:custGeom>
            <a:avLst/>
            <a:gdLst/>
            <a:ahLst/>
            <a:cxnLst/>
            <a:rect l="l" t="t" r="r" b="b"/>
            <a:pathLst>
              <a:path w="137447" h="76598">
                <a:moveTo>
                  <a:pt x="0" y="62280"/>
                </a:moveTo>
                <a:lnTo>
                  <a:pt x="6442" y="76598"/>
                </a:lnTo>
                <a:lnTo>
                  <a:pt x="137447" y="0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8" name="object 1878"/>
          <p:cNvSpPr/>
          <p:nvPr/>
        </p:nvSpPr>
        <p:spPr>
          <a:xfrm>
            <a:off x="6087741" y="2253865"/>
            <a:ext cx="62476" cy="34817"/>
          </a:xfrm>
          <a:custGeom>
            <a:avLst/>
            <a:gdLst/>
            <a:ahLst/>
            <a:cxnLst/>
            <a:rect l="l" t="t" r="r" b="b"/>
            <a:pathLst>
              <a:path w="137447" h="76598">
                <a:moveTo>
                  <a:pt x="0" y="76598"/>
                </a:moveTo>
                <a:lnTo>
                  <a:pt x="131004" y="0"/>
                </a:lnTo>
                <a:lnTo>
                  <a:pt x="137447" y="14317"/>
                </a:lnTo>
                <a:lnTo>
                  <a:pt x="0" y="765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79" name="object 1879"/>
          <p:cNvSpPr/>
          <p:nvPr/>
        </p:nvSpPr>
        <p:spPr>
          <a:xfrm>
            <a:off x="6147288" y="2253865"/>
            <a:ext cx="2928" cy="6508"/>
          </a:xfrm>
          <a:custGeom>
            <a:avLst/>
            <a:gdLst/>
            <a:ahLst/>
            <a:cxnLst/>
            <a:rect l="l" t="t" r="r" b="b"/>
            <a:pathLst>
              <a:path w="6442" h="14317">
                <a:moveTo>
                  <a:pt x="0" y="0"/>
                </a:moveTo>
                <a:lnTo>
                  <a:pt x="6442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0" name="object 1880"/>
          <p:cNvSpPr/>
          <p:nvPr/>
        </p:nvSpPr>
        <p:spPr>
          <a:xfrm>
            <a:off x="6147288" y="2228484"/>
            <a:ext cx="69960" cy="31889"/>
          </a:xfrm>
          <a:custGeom>
            <a:avLst/>
            <a:gdLst/>
            <a:ahLst/>
            <a:cxnLst/>
            <a:rect l="l" t="t" r="r" b="b"/>
            <a:pathLst>
              <a:path w="153912" h="70155">
                <a:moveTo>
                  <a:pt x="148901" y="0"/>
                </a:moveTo>
                <a:lnTo>
                  <a:pt x="0" y="55838"/>
                </a:lnTo>
                <a:lnTo>
                  <a:pt x="5726" y="70155"/>
                </a:lnTo>
                <a:lnTo>
                  <a:pt x="153912" y="14317"/>
                </a:lnTo>
                <a:lnTo>
                  <a:pt x="1489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1" name="object 1881"/>
          <p:cNvSpPr/>
          <p:nvPr/>
        </p:nvSpPr>
        <p:spPr>
          <a:xfrm>
            <a:off x="6147289" y="2228484"/>
            <a:ext cx="67682" cy="31889"/>
          </a:xfrm>
          <a:custGeom>
            <a:avLst/>
            <a:gdLst/>
            <a:ahLst/>
            <a:cxnLst/>
            <a:rect l="l" t="t" r="r" b="b"/>
            <a:pathLst>
              <a:path w="148901" h="70155">
                <a:moveTo>
                  <a:pt x="0" y="55838"/>
                </a:moveTo>
                <a:lnTo>
                  <a:pt x="5726" y="70155"/>
                </a:lnTo>
                <a:lnTo>
                  <a:pt x="148901" y="0"/>
                </a:lnTo>
                <a:lnTo>
                  <a:pt x="0" y="558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2" name="object 1882"/>
          <p:cNvSpPr/>
          <p:nvPr/>
        </p:nvSpPr>
        <p:spPr>
          <a:xfrm>
            <a:off x="6149892" y="2228484"/>
            <a:ext cx="67357" cy="31889"/>
          </a:xfrm>
          <a:custGeom>
            <a:avLst/>
            <a:gdLst/>
            <a:ahLst/>
            <a:cxnLst/>
            <a:rect l="l" t="t" r="r" b="b"/>
            <a:pathLst>
              <a:path w="148185" h="70155">
                <a:moveTo>
                  <a:pt x="0" y="70155"/>
                </a:moveTo>
                <a:lnTo>
                  <a:pt x="143174" y="0"/>
                </a:lnTo>
                <a:lnTo>
                  <a:pt x="148185" y="14317"/>
                </a:lnTo>
                <a:lnTo>
                  <a:pt x="0" y="7015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3" name="object 1883"/>
          <p:cNvSpPr/>
          <p:nvPr/>
        </p:nvSpPr>
        <p:spPr>
          <a:xfrm>
            <a:off x="6274843" y="2160476"/>
            <a:ext cx="122675" cy="51738"/>
          </a:xfrm>
          <a:custGeom>
            <a:avLst/>
            <a:gdLst/>
            <a:ahLst/>
            <a:cxnLst/>
            <a:rect l="l" t="t" r="r" b="b"/>
            <a:pathLst>
              <a:path w="269884" h="113823">
                <a:moveTo>
                  <a:pt x="264873" y="0"/>
                </a:moveTo>
                <a:lnTo>
                  <a:pt x="0" y="99506"/>
                </a:lnTo>
                <a:lnTo>
                  <a:pt x="5726" y="113823"/>
                </a:lnTo>
                <a:lnTo>
                  <a:pt x="269884" y="14317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4" name="object 1884"/>
          <p:cNvSpPr/>
          <p:nvPr/>
        </p:nvSpPr>
        <p:spPr>
          <a:xfrm>
            <a:off x="6274844" y="2160476"/>
            <a:ext cx="120397" cy="51738"/>
          </a:xfrm>
          <a:custGeom>
            <a:avLst/>
            <a:gdLst/>
            <a:ahLst/>
            <a:cxnLst/>
            <a:rect l="l" t="t" r="r" b="b"/>
            <a:pathLst>
              <a:path w="264873" h="113823">
                <a:moveTo>
                  <a:pt x="0" y="99506"/>
                </a:moveTo>
                <a:lnTo>
                  <a:pt x="5726" y="113823"/>
                </a:lnTo>
                <a:lnTo>
                  <a:pt x="264873" y="0"/>
                </a:lnTo>
                <a:lnTo>
                  <a:pt x="0" y="995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5" name="object 1885"/>
          <p:cNvSpPr/>
          <p:nvPr/>
        </p:nvSpPr>
        <p:spPr>
          <a:xfrm>
            <a:off x="6277447" y="2160476"/>
            <a:ext cx="120071" cy="51738"/>
          </a:xfrm>
          <a:custGeom>
            <a:avLst/>
            <a:gdLst/>
            <a:ahLst/>
            <a:cxnLst/>
            <a:rect l="l" t="t" r="r" b="b"/>
            <a:pathLst>
              <a:path w="264157" h="113823">
                <a:moveTo>
                  <a:pt x="0" y="113823"/>
                </a:moveTo>
                <a:lnTo>
                  <a:pt x="259146" y="0"/>
                </a:lnTo>
                <a:lnTo>
                  <a:pt x="264157" y="14317"/>
                </a:lnTo>
                <a:lnTo>
                  <a:pt x="0" y="1138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6" name="object 1886"/>
          <p:cNvSpPr/>
          <p:nvPr/>
        </p:nvSpPr>
        <p:spPr>
          <a:xfrm>
            <a:off x="6455113" y="2092143"/>
            <a:ext cx="122675" cy="52063"/>
          </a:xfrm>
          <a:custGeom>
            <a:avLst/>
            <a:gdLst/>
            <a:ahLst/>
            <a:cxnLst/>
            <a:rect l="l" t="t" r="r" b="b"/>
            <a:pathLst>
              <a:path w="269884" h="114539">
                <a:moveTo>
                  <a:pt x="264873" y="0"/>
                </a:moveTo>
                <a:lnTo>
                  <a:pt x="0" y="100222"/>
                </a:lnTo>
                <a:lnTo>
                  <a:pt x="5726" y="114539"/>
                </a:lnTo>
                <a:lnTo>
                  <a:pt x="269884" y="15033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7" name="object 1887"/>
          <p:cNvSpPr/>
          <p:nvPr/>
        </p:nvSpPr>
        <p:spPr>
          <a:xfrm>
            <a:off x="6455113" y="2092143"/>
            <a:ext cx="120397" cy="52063"/>
          </a:xfrm>
          <a:custGeom>
            <a:avLst/>
            <a:gdLst/>
            <a:ahLst/>
            <a:cxnLst/>
            <a:rect l="l" t="t" r="r" b="b"/>
            <a:pathLst>
              <a:path w="264873" h="114539">
                <a:moveTo>
                  <a:pt x="0" y="100222"/>
                </a:moveTo>
                <a:lnTo>
                  <a:pt x="5726" y="114539"/>
                </a:lnTo>
                <a:lnTo>
                  <a:pt x="264873" y="0"/>
                </a:lnTo>
                <a:lnTo>
                  <a:pt x="0" y="1002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8" name="object 1888"/>
          <p:cNvSpPr/>
          <p:nvPr/>
        </p:nvSpPr>
        <p:spPr>
          <a:xfrm>
            <a:off x="6457717" y="2092143"/>
            <a:ext cx="120071" cy="52063"/>
          </a:xfrm>
          <a:custGeom>
            <a:avLst/>
            <a:gdLst/>
            <a:ahLst/>
            <a:cxnLst/>
            <a:rect l="l" t="t" r="r" b="b"/>
            <a:pathLst>
              <a:path w="264157" h="114539">
                <a:moveTo>
                  <a:pt x="0" y="114539"/>
                </a:moveTo>
                <a:lnTo>
                  <a:pt x="259146" y="0"/>
                </a:lnTo>
                <a:lnTo>
                  <a:pt x="264157" y="15033"/>
                </a:lnTo>
                <a:lnTo>
                  <a:pt x="0" y="1145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89" name="object 1889"/>
          <p:cNvSpPr/>
          <p:nvPr/>
        </p:nvSpPr>
        <p:spPr>
          <a:xfrm>
            <a:off x="6635383" y="2024135"/>
            <a:ext cx="122675" cy="52063"/>
          </a:xfrm>
          <a:custGeom>
            <a:avLst/>
            <a:gdLst/>
            <a:ahLst/>
            <a:cxnLst/>
            <a:rect l="l" t="t" r="r" b="b"/>
            <a:pathLst>
              <a:path w="269884" h="114539">
                <a:moveTo>
                  <a:pt x="264873" y="0"/>
                </a:moveTo>
                <a:lnTo>
                  <a:pt x="0" y="100222"/>
                </a:lnTo>
                <a:lnTo>
                  <a:pt x="5726" y="114539"/>
                </a:lnTo>
                <a:lnTo>
                  <a:pt x="269884" y="15033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0" name="object 1890"/>
          <p:cNvSpPr/>
          <p:nvPr/>
        </p:nvSpPr>
        <p:spPr>
          <a:xfrm>
            <a:off x="6635383" y="2024135"/>
            <a:ext cx="120397" cy="52063"/>
          </a:xfrm>
          <a:custGeom>
            <a:avLst/>
            <a:gdLst/>
            <a:ahLst/>
            <a:cxnLst/>
            <a:rect l="l" t="t" r="r" b="b"/>
            <a:pathLst>
              <a:path w="264873" h="114539">
                <a:moveTo>
                  <a:pt x="0" y="100222"/>
                </a:moveTo>
                <a:lnTo>
                  <a:pt x="5726" y="114539"/>
                </a:lnTo>
                <a:lnTo>
                  <a:pt x="264873" y="0"/>
                </a:lnTo>
                <a:lnTo>
                  <a:pt x="0" y="1002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1" name="object 1891"/>
          <p:cNvSpPr/>
          <p:nvPr/>
        </p:nvSpPr>
        <p:spPr>
          <a:xfrm>
            <a:off x="6637987" y="2024135"/>
            <a:ext cx="120071" cy="52063"/>
          </a:xfrm>
          <a:custGeom>
            <a:avLst/>
            <a:gdLst/>
            <a:ahLst/>
            <a:cxnLst/>
            <a:rect l="l" t="t" r="r" b="b"/>
            <a:pathLst>
              <a:path w="264157" h="114539">
                <a:moveTo>
                  <a:pt x="0" y="114539"/>
                </a:moveTo>
                <a:lnTo>
                  <a:pt x="259146" y="0"/>
                </a:lnTo>
                <a:lnTo>
                  <a:pt x="264157" y="15033"/>
                </a:lnTo>
                <a:lnTo>
                  <a:pt x="0" y="1145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2" name="object 1892"/>
          <p:cNvSpPr/>
          <p:nvPr/>
        </p:nvSpPr>
        <p:spPr>
          <a:xfrm>
            <a:off x="6815653" y="1956127"/>
            <a:ext cx="122675" cy="52063"/>
          </a:xfrm>
          <a:custGeom>
            <a:avLst/>
            <a:gdLst/>
            <a:ahLst/>
            <a:cxnLst/>
            <a:rect l="l" t="t" r="r" b="b"/>
            <a:pathLst>
              <a:path w="269884" h="114539">
                <a:moveTo>
                  <a:pt x="264873" y="0"/>
                </a:moveTo>
                <a:lnTo>
                  <a:pt x="0" y="100222"/>
                </a:lnTo>
                <a:lnTo>
                  <a:pt x="5726" y="114539"/>
                </a:lnTo>
                <a:lnTo>
                  <a:pt x="269884" y="15033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3" name="object 1893"/>
          <p:cNvSpPr/>
          <p:nvPr/>
        </p:nvSpPr>
        <p:spPr>
          <a:xfrm>
            <a:off x="6815653" y="1956127"/>
            <a:ext cx="120397" cy="52063"/>
          </a:xfrm>
          <a:custGeom>
            <a:avLst/>
            <a:gdLst/>
            <a:ahLst/>
            <a:cxnLst/>
            <a:rect l="l" t="t" r="r" b="b"/>
            <a:pathLst>
              <a:path w="264873" h="114539">
                <a:moveTo>
                  <a:pt x="0" y="100222"/>
                </a:moveTo>
                <a:lnTo>
                  <a:pt x="5726" y="114539"/>
                </a:lnTo>
                <a:lnTo>
                  <a:pt x="264873" y="0"/>
                </a:lnTo>
                <a:lnTo>
                  <a:pt x="0" y="1002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4" name="object 1894"/>
          <p:cNvSpPr/>
          <p:nvPr/>
        </p:nvSpPr>
        <p:spPr>
          <a:xfrm>
            <a:off x="6818257" y="1956127"/>
            <a:ext cx="120071" cy="52063"/>
          </a:xfrm>
          <a:custGeom>
            <a:avLst/>
            <a:gdLst/>
            <a:ahLst/>
            <a:cxnLst/>
            <a:rect l="l" t="t" r="r" b="b"/>
            <a:pathLst>
              <a:path w="264157" h="114539">
                <a:moveTo>
                  <a:pt x="0" y="114539"/>
                </a:moveTo>
                <a:lnTo>
                  <a:pt x="259146" y="0"/>
                </a:lnTo>
                <a:lnTo>
                  <a:pt x="264157" y="15033"/>
                </a:lnTo>
                <a:lnTo>
                  <a:pt x="0" y="1145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5" name="object 1895"/>
          <p:cNvSpPr/>
          <p:nvPr/>
        </p:nvSpPr>
        <p:spPr>
          <a:xfrm>
            <a:off x="6995923" y="1888119"/>
            <a:ext cx="122675" cy="52063"/>
          </a:xfrm>
          <a:custGeom>
            <a:avLst/>
            <a:gdLst/>
            <a:ahLst/>
            <a:cxnLst/>
            <a:rect l="l" t="t" r="r" b="b"/>
            <a:pathLst>
              <a:path w="269884" h="114539">
                <a:moveTo>
                  <a:pt x="264873" y="0"/>
                </a:moveTo>
                <a:lnTo>
                  <a:pt x="0" y="100222"/>
                </a:lnTo>
                <a:lnTo>
                  <a:pt x="5726" y="114539"/>
                </a:lnTo>
                <a:lnTo>
                  <a:pt x="269884" y="15033"/>
                </a:lnTo>
                <a:lnTo>
                  <a:pt x="2648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6" name="object 1896"/>
          <p:cNvSpPr/>
          <p:nvPr/>
        </p:nvSpPr>
        <p:spPr>
          <a:xfrm>
            <a:off x="6995923" y="1888119"/>
            <a:ext cx="120397" cy="52063"/>
          </a:xfrm>
          <a:custGeom>
            <a:avLst/>
            <a:gdLst/>
            <a:ahLst/>
            <a:cxnLst/>
            <a:rect l="l" t="t" r="r" b="b"/>
            <a:pathLst>
              <a:path w="264873" h="114539">
                <a:moveTo>
                  <a:pt x="0" y="100222"/>
                </a:moveTo>
                <a:lnTo>
                  <a:pt x="5726" y="114539"/>
                </a:lnTo>
                <a:lnTo>
                  <a:pt x="264873" y="0"/>
                </a:lnTo>
                <a:lnTo>
                  <a:pt x="0" y="1002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7" name="object 1897"/>
          <p:cNvSpPr/>
          <p:nvPr/>
        </p:nvSpPr>
        <p:spPr>
          <a:xfrm>
            <a:off x="6998526" y="1888119"/>
            <a:ext cx="120071" cy="52063"/>
          </a:xfrm>
          <a:custGeom>
            <a:avLst/>
            <a:gdLst/>
            <a:ahLst/>
            <a:cxnLst/>
            <a:rect l="l" t="t" r="r" b="b"/>
            <a:pathLst>
              <a:path w="264157" h="114539">
                <a:moveTo>
                  <a:pt x="0" y="114539"/>
                </a:moveTo>
                <a:lnTo>
                  <a:pt x="259146" y="0"/>
                </a:lnTo>
                <a:lnTo>
                  <a:pt x="264157" y="15033"/>
                </a:lnTo>
                <a:lnTo>
                  <a:pt x="0" y="1145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8" name="object 1898"/>
          <p:cNvSpPr/>
          <p:nvPr/>
        </p:nvSpPr>
        <p:spPr>
          <a:xfrm>
            <a:off x="7176193" y="1839961"/>
            <a:ext cx="69960" cy="32214"/>
          </a:xfrm>
          <a:custGeom>
            <a:avLst/>
            <a:gdLst/>
            <a:ahLst/>
            <a:cxnLst/>
            <a:rect l="l" t="t" r="r" b="b"/>
            <a:pathLst>
              <a:path w="153912" h="70871">
                <a:moveTo>
                  <a:pt x="148901" y="0"/>
                </a:moveTo>
                <a:lnTo>
                  <a:pt x="0" y="56553"/>
                </a:lnTo>
                <a:lnTo>
                  <a:pt x="5726" y="70871"/>
                </a:lnTo>
                <a:lnTo>
                  <a:pt x="153912" y="15033"/>
                </a:lnTo>
                <a:lnTo>
                  <a:pt x="1489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899" name="object 1899"/>
          <p:cNvSpPr/>
          <p:nvPr/>
        </p:nvSpPr>
        <p:spPr>
          <a:xfrm>
            <a:off x="7176193" y="1839961"/>
            <a:ext cx="67682" cy="32214"/>
          </a:xfrm>
          <a:custGeom>
            <a:avLst/>
            <a:gdLst/>
            <a:ahLst/>
            <a:cxnLst/>
            <a:rect l="l" t="t" r="r" b="b"/>
            <a:pathLst>
              <a:path w="148901" h="70871">
                <a:moveTo>
                  <a:pt x="0" y="56553"/>
                </a:moveTo>
                <a:lnTo>
                  <a:pt x="5726" y="70871"/>
                </a:lnTo>
                <a:lnTo>
                  <a:pt x="148901" y="0"/>
                </a:lnTo>
                <a:lnTo>
                  <a:pt x="0" y="5655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0" name="object 1900"/>
          <p:cNvSpPr/>
          <p:nvPr/>
        </p:nvSpPr>
        <p:spPr>
          <a:xfrm>
            <a:off x="7178796" y="1839961"/>
            <a:ext cx="67357" cy="32214"/>
          </a:xfrm>
          <a:custGeom>
            <a:avLst/>
            <a:gdLst/>
            <a:ahLst/>
            <a:cxnLst/>
            <a:rect l="l" t="t" r="r" b="b"/>
            <a:pathLst>
              <a:path w="148185" h="70871">
                <a:moveTo>
                  <a:pt x="0" y="70871"/>
                </a:moveTo>
                <a:lnTo>
                  <a:pt x="143174" y="0"/>
                </a:lnTo>
                <a:lnTo>
                  <a:pt x="148185" y="15033"/>
                </a:lnTo>
                <a:lnTo>
                  <a:pt x="0" y="708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1" name="object 1901"/>
          <p:cNvSpPr/>
          <p:nvPr/>
        </p:nvSpPr>
        <p:spPr>
          <a:xfrm>
            <a:off x="7243876" y="1839961"/>
            <a:ext cx="2278" cy="6833"/>
          </a:xfrm>
          <a:custGeom>
            <a:avLst/>
            <a:gdLst/>
            <a:ahLst/>
            <a:cxnLst/>
            <a:rect l="l" t="t" r="r" b="b"/>
            <a:pathLst>
              <a:path w="5011" h="15033">
                <a:moveTo>
                  <a:pt x="0" y="0"/>
                </a:moveTo>
                <a:lnTo>
                  <a:pt x="5011" y="15033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2" name="object 1902"/>
          <p:cNvSpPr/>
          <p:nvPr/>
        </p:nvSpPr>
        <p:spPr>
          <a:xfrm>
            <a:off x="7243550" y="1808397"/>
            <a:ext cx="78420" cy="38071"/>
          </a:xfrm>
          <a:custGeom>
            <a:avLst/>
            <a:gdLst/>
            <a:ahLst/>
            <a:cxnLst/>
            <a:rect l="l" t="t" r="r" b="b"/>
            <a:pathLst>
              <a:path w="172525" h="83757">
                <a:moveTo>
                  <a:pt x="166798" y="0"/>
                </a:moveTo>
                <a:lnTo>
                  <a:pt x="0" y="69439"/>
                </a:lnTo>
                <a:lnTo>
                  <a:pt x="6442" y="83757"/>
                </a:lnTo>
                <a:lnTo>
                  <a:pt x="172525" y="14317"/>
                </a:lnTo>
                <a:lnTo>
                  <a:pt x="1667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3" name="object 1903"/>
          <p:cNvSpPr/>
          <p:nvPr/>
        </p:nvSpPr>
        <p:spPr>
          <a:xfrm>
            <a:off x="7243550" y="1808397"/>
            <a:ext cx="75817" cy="38071"/>
          </a:xfrm>
          <a:custGeom>
            <a:avLst/>
            <a:gdLst/>
            <a:ahLst/>
            <a:cxnLst/>
            <a:rect l="l" t="t" r="r" b="b"/>
            <a:pathLst>
              <a:path w="166798" h="83757">
                <a:moveTo>
                  <a:pt x="0" y="69439"/>
                </a:moveTo>
                <a:lnTo>
                  <a:pt x="6442" y="83757"/>
                </a:lnTo>
                <a:lnTo>
                  <a:pt x="166798" y="0"/>
                </a:lnTo>
                <a:lnTo>
                  <a:pt x="0" y="694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4" name="object 1904"/>
          <p:cNvSpPr/>
          <p:nvPr/>
        </p:nvSpPr>
        <p:spPr>
          <a:xfrm>
            <a:off x="7246479" y="1808397"/>
            <a:ext cx="75492" cy="38071"/>
          </a:xfrm>
          <a:custGeom>
            <a:avLst/>
            <a:gdLst/>
            <a:ahLst/>
            <a:cxnLst/>
            <a:rect l="l" t="t" r="r" b="b"/>
            <a:pathLst>
              <a:path w="166082" h="83757">
                <a:moveTo>
                  <a:pt x="0" y="83757"/>
                </a:moveTo>
                <a:lnTo>
                  <a:pt x="160355" y="0"/>
                </a:lnTo>
                <a:lnTo>
                  <a:pt x="166082" y="14317"/>
                </a:lnTo>
                <a:lnTo>
                  <a:pt x="0" y="8375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5" name="object 1905"/>
          <p:cNvSpPr/>
          <p:nvPr/>
        </p:nvSpPr>
        <p:spPr>
          <a:xfrm>
            <a:off x="7378590" y="1733881"/>
            <a:ext cx="121047" cy="56294"/>
          </a:xfrm>
          <a:custGeom>
            <a:avLst/>
            <a:gdLst/>
            <a:ahLst/>
            <a:cxnLst/>
            <a:rect l="l" t="t" r="r" b="b"/>
            <a:pathLst>
              <a:path w="266304" h="123846">
                <a:moveTo>
                  <a:pt x="260577" y="0"/>
                </a:moveTo>
                <a:lnTo>
                  <a:pt x="0" y="109528"/>
                </a:lnTo>
                <a:lnTo>
                  <a:pt x="5726" y="123846"/>
                </a:lnTo>
                <a:lnTo>
                  <a:pt x="266304" y="14317"/>
                </a:lnTo>
                <a:lnTo>
                  <a:pt x="260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6" name="object 1906"/>
          <p:cNvSpPr/>
          <p:nvPr/>
        </p:nvSpPr>
        <p:spPr>
          <a:xfrm>
            <a:off x="7378590" y="1733881"/>
            <a:ext cx="118444" cy="56294"/>
          </a:xfrm>
          <a:custGeom>
            <a:avLst/>
            <a:gdLst/>
            <a:ahLst/>
            <a:cxnLst/>
            <a:rect l="l" t="t" r="r" b="b"/>
            <a:pathLst>
              <a:path w="260577" h="123846">
                <a:moveTo>
                  <a:pt x="0" y="109528"/>
                </a:moveTo>
                <a:lnTo>
                  <a:pt x="5726" y="123846"/>
                </a:lnTo>
                <a:lnTo>
                  <a:pt x="260577" y="0"/>
                </a:lnTo>
                <a:lnTo>
                  <a:pt x="0" y="1095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7" name="object 1907"/>
          <p:cNvSpPr/>
          <p:nvPr/>
        </p:nvSpPr>
        <p:spPr>
          <a:xfrm>
            <a:off x="7381193" y="1733881"/>
            <a:ext cx="118444" cy="56294"/>
          </a:xfrm>
          <a:custGeom>
            <a:avLst/>
            <a:gdLst/>
            <a:ahLst/>
            <a:cxnLst/>
            <a:rect l="l" t="t" r="r" b="b"/>
            <a:pathLst>
              <a:path w="260577" h="123846">
                <a:moveTo>
                  <a:pt x="0" y="123846"/>
                </a:moveTo>
                <a:lnTo>
                  <a:pt x="254850" y="0"/>
                </a:lnTo>
                <a:lnTo>
                  <a:pt x="260577" y="14317"/>
                </a:lnTo>
                <a:lnTo>
                  <a:pt x="0" y="12384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8" name="object 1908"/>
          <p:cNvSpPr/>
          <p:nvPr/>
        </p:nvSpPr>
        <p:spPr>
          <a:xfrm>
            <a:off x="7556257" y="1659691"/>
            <a:ext cx="121047" cy="55968"/>
          </a:xfrm>
          <a:custGeom>
            <a:avLst/>
            <a:gdLst/>
            <a:ahLst/>
            <a:cxnLst/>
            <a:rect l="l" t="t" r="r" b="b"/>
            <a:pathLst>
              <a:path w="266304" h="123130">
                <a:moveTo>
                  <a:pt x="260577" y="0"/>
                </a:moveTo>
                <a:lnTo>
                  <a:pt x="0" y="108812"/>
                </a:lnTo>
                <a:lnTo>
                  <a:pt x="5726" y="123130"/>
                </a:lnTo>
                <a:lnTo>
                  <a:pt x="266304" y="14317"/>
                </a:lnTo>
                <a:lnTo>
                  <a:pt x="260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09" name="object 1909"/>
          <p:cNvSpPr/>
          <p:nvPr/>
        </p:nvSpPr>
        <p:spPr>
          <a:xfrm>
            <a:off x="7556257" y="1659691"/>
            <a:ext cx="118444" cy="55968"/>
          </a:xfrm>
          <a:custGeom>
            <a:avLst/>
            <a:gdLst/>
            <a:ahLst/>
            <a:cxnLst/>
            <a:rect l="l" t="t" r="r" b="b"/>
            <a:pathLst>
              <a:path w="260577" h="123130">
                <a:moveTo>
                  <a:pt x="0" y="108812"/>
                </a:moveTo>
                <a:lnTo>
                  <a:pt x="5726" y="123130"/>
                </a:lnTo>
                <a:lnTo>
                  <a:pt x="260577" y="0"/>
                </a:lnTo>
                <a:lnTo>
                  <a:pt x="0" y="10881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0" name="object 1910"/>
          <p:cNvSpPr/>
          <p:nvPr/>
        </p:nvSpPr>
        <p:spPr>
          <a:xfrm>
            <a:off x="7558860" y="1659691"/>
            <a:ext cx="118444" cy="55968"/>
          </a:xfrm>
          <a:custGeom>
            <a:avLst/>
            <a:gdLst/>
            <a:ahLst/>
            <a:cxnLst/>
            <a:rect l="l" t="t" r="r" b="b"/>
            <a:pathLst>
              <a:path w="260577" h="123130">
                <a:moveTo>
                  <a:pt x="0" y="123130"/>
                </a:moveTo>
                <a:lnTo>
                  <a:pt x="254850" y="0"/>
                </a:lnTo>
                <a:lnTo>
                  <a:pt x="260577" y="14317"/>
                </a:lnTo>
                <a:lnTo>
                  <a:pt x="0" y="12313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1" name="object 1911"/>
          <p:cNvSpPr/>
          <p:nvPr/>
        </p:nvSpPr>
        <p:spPr>
          <a:xfrm>
            <a:off x="7733923" y="1603072"/>
            <a:ext cx="78420" cy="38071"/>
          </a:xfrm>
          <a:custGeom>
            <a:avLst/>
            <a:gdLst/>
            <a:ahLst/>
            <a:cxnLst/>
            <a:rect l="l" t="t" r="r" b="b"/>
            <a:pathLst>
              <a:path w="172525" h="83757">
                <a:moveTo>
                  <a:pt x="166082" y="0"/>
                </a:moveTo>
                <a:lnTo>
                  <a:pt x="0" y="69439"/>
                </a:lnTo>
                <a:lnTo>
                  <a:pt x="5726" y="83757"/>
                </a:lnTo>
                <a:lnTo>
                  <a:pt x="172525" y="14317"/>
                </a:lnTo>
                <a:lnTo>
                  <a:pt x="1660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2" name="object 1912"/>
          <p:cNvSpPr/>
          <p:nvPr/>
        </p:nvSpPr>
        <p:spPr>
          <a:xfrm>
            <a:off x="7733923" y="1603072"/>
            <a:ext cx="75492" cy="38071"/>
          </a:xfrm>
          <a:custGeom>
            <a:avLst/>
            <a:gdLst/>
            <a:ahLst/>
            <a:cxnLst/>
            <a:rect l="l" t="t" r="r" b="b"/>
            <a:pathLst>
              <a:path w="166082" h="83757">
                <a:moveTo>
                  <a:pt x="0" y="69439"/>
                </a:moveTo>
                <a:lnTo>
                  <a:pt x="5726" y="83757"/>
                </a:lnTo>
                <a:lnTo>
                  <a:pt x="166082" y="0"/>
                </a:lnTo>
                <a:lnTo>
                  <a:pt x="0" y="694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3" name="object 1913"/>
          <p:cNvSpPr/>
          <p:nvPr/>
        </p:nvSpPr>
        <p:spPr>
          <a:xfrm>
            <a:off x="7736526" y="1603072"/>
            <a:ext cx="75817" cy="38071"/>
          </a:xfrm>
          <a:custGeom>
            <a:avLst/>
            <a:gdLst/>
            <a:ahLst/>
            <a:cxnLst/>
            <a:rect l="l" t="t" r="r" b="b"/>
            <a:pathLst>
              <a:path w="166798" h="83757">
                <a:moveTo>
                  <a:pt x="0" y="83757"/>
                </a:moveTo>
                <a:lnTo>
                  <a:pt x="160355" y="0"/>
                </a:lnTo>
                <a:lnTo>
                  <a:pt x="166798" y="14317"/>
                </a:lnTo>
                <a:lnTo>
                  <a:pt x="0" y="8375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4" name="object 1914"/>
          <p:cNvSpPr/>
          <p:nvPr/>
        </p:nvSpPr>
        <p:spPr>
          <a:xfrm>
            <a:off x="7809415" y="1603071"/>
            <a:ext cx="2928" cy="6508"/>
          </a:xfrm>
          <a:custGeom>
            <a:avLst/>
            <a:gdLst/>
            <a:ahLst/>
            <a:cxnLst/>
            <a:rect l="l" t="t" r="r" b="b"/>
            <a:pathLst>
              <a:path w="6442" h="14317">
                <a:moveTo>
                  <a:pt x="0" y="0"/>
                </a:moveTo>
                <a:lnTo>
                  <a:pt x="6442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5" name="object 1915"/>
          <p:cNvSpPr/>
          <p:nvPr/>
        </p:nvSpPr>
        <p:spPr>
          <a:xfrm>
            <a:off x="7809090" y="1569555"/>
            <a:ext cx="61500" cy="40024"/>
          </a:xfrm>
          <a:custGeom>
            <a:avLst/>
            <a:gdLst/>
            <a:ahLst/>
            <a:cxnLst/>
            <a:rect l="l" t="t" r="r" b="b"/>
            <a:pathLst>
              <a:path w="135299" h="88052">
                <a:moveTo>
                  <a:pt x="127425" y="0"/>
                </a:moveTo>
                <a:lnTo>
                  <a:pt x="0" y="74450"/>
                </a:lnTo>
                <a:lnTo>
                  <a:pt x="7874" y="88052"/>
                </a:lnTo>
                <a:lnTo>
                  <a:pt x="135299" y="13601"/>
                </a:lnTo>
                <a:lnTo>
                  <a:pt x="1274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6" name="object 1916"/>
          <p:cNvSpPr/>
          <p:nvPr/>
        </p:nvSpPr>
        <p:spPr>
          <a:xfrm>
            <a:off x="7809090" y="1569555"/>
            <a:ext cx="57920" cy="40024"/>
          </a:xfrm>
          <a:custGeom>
            <a:avLst/>
            <a:gdLst/>
            <a:ahLst/>
            <a:cxnLst/>
            <a:rect l="l" t="t" r="r" b="b"/>
            <a:pathLst>
              <a:path w="127425" h="88052">
                <a:moveTo>
                  <a:pt x="0" y="74450"/>
                </a:moveTo>
                <a:lnTo>
                  <a:pt x="7874" y="88052"/>
                </a:lnTo>
                <a:lnTo>
                  <a:pt x="127425" y="0"/>
                </a:lnTo>
                <a:lnTo>
                  <a:pt x="0" y="7445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7" name="object 1917"/>
          <p:cNvSpPr/>
          <p:nvPr/>
        </p:nvSpPr>
        <p:spPr>
          <a:xfrm>
            <a:off x="7812670" y="1569555"/>
            <a:ext cx="57920" cy="40024"/>
          </a:xfrm>
          <a:custGeom>
            <a:avLst/>
            <a:gdLst/>
            <a:ahLst/>
            <a:cxnLst/>
            <a:rect l="l" t="t" r="r" b="b"/>
            <a:pathLst>
              <a:path w="127425" h="88052">
                <a:moveTo>
                  <a:pt x="0" y="88052"/>
                </a:moveTo>
                <a:lnTo>
                  <a:pt x="119550" y="0"/>
                </a:lnTo>
                <a:lnTo>
                  <a:pt x="127425" y="13601"/>
                </a:lnTo>
                <a:lnTo>
                  <a:pt x="0" y="8805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8" name="object 1918"/>
          <p:cNvSpPr/>
          <p:nvPr/>
        </p:nvSpPr>
        <p:spPr>
          <a:xfrm>
            <a:off x="7922653" y="1473238"/>
            <a:ext cx="114865" cy="70285"/>
          </a:xfrm>
          <a:custGeom>
            <a:avLst/>
            <a:gdLst/>
            <a:ahLst/>
            <a:cxnLst/>
            <a:rect l="l" t="t" r="r" b="b"/>
            <a:pathLst>
              <a:path w="252703" h="154628">
                <a:moveTo>
                  <a:pt x="244828" y="0"/>
                </a:moveTo>
                <a:lnTo>
                  <a:pt x="0" y="141742"/>
                </a:lnTo>
                <a:lnTo>
                  <a:pt x="7874" y="154628"/>
                </a:lnTo>
                <a:lnTo>
                  <a:pt x="252703" y="13601"/>
                </a:lnTo>
                <a:lnTo>
                  <a:pt x="244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19" name="object 1919"/>
          <p:cNvSpPr/>
          <p:nvPr/>
        </p:nvSpPr>
        <p:spPr>
          <a:xfrm>
            <a:off x="7922653" y="1473238"/>
            <a:ext cx="111285" cy="70285"/>
          </a:xfrm>
          <a:custGeom>
            <a:avLst/>
            <a:gdLst/>
            <a:ahLst/>
            <a:cxnLst/>
            <a:rect l="l" t="t" r="r" b="b"/>
            <a:pathLst>
              <a:path w="244828" h="154628">
                <a:moveTo>
                  <a:pt x="0" y="141742"/>
                </a:moveTo>
                <a:lnTo>
                  <a:pt x="7874" y="154628"/>
                </a:lnTo>
                <a:lnTo>
                  <a:pt x="244828" y="0"/>
                </a:lnTo>
                <a:lnTo>
                  <a:pt x="0" y="14174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0" name="object 1920"/>
          <p:cNvSpPr/>
          <p:nvPr/>
        </p:nvSpPr>
        <p:spPr>
          <a:xfrm>
            <a:off x="7926233" y="1473238"/>
            <a:ext cx="111285" cy="70285"/>
          </a:xfrm>
          <a:custGeom>
            <a:avLst/>
            <a:gdLst/>
            <a:ahLst/>
            <a:cxnLst/>
            <a:rect l="l" t="t" r="r" b="b"/>
            <a:pathLst>
              <a:path w="244828" h="154628">
                <a:moveTo>
                  <a:pt x="0" y="154628"/>
                </a:moveTo>
                <a:lnTo>
                  <a:pt x="236953" y="0"/>
                </a:lnTo>
                <a:lnTo>
                  <a:pt x="244828" y="13601"/>
                </a:lnTo>
                <a:lnTo>
                  <a:pt x="0" y="15462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1" name="object 1921"/>
          <p:cNvSpPr/>
          <p:nvPr/>
        </p:nvSpPr>
        <p:spPr>
          <a:xfrm>
            <a:off x="8089581" y="1376595"/>
            <a:ext cx="114540" cy="70611"/>
          </a:xfrm>
          <a:custGeom>
            <a:avLst/>
            <a:gdLst/>
            <a:ahLst/>
            <a:cxnLst/>
            <a:rect l="l" t="t" r="r" b="b"/>
            <a:pathLst>
              <a:path w="251987" h="155344">
                <a:moveTo>
                  <a:pt x="244112" y="0"/>
                </a:moveTo>
                <a:lnTo>
                  <a:pt x="0" y="141742"/>
                </a:lnTo>
                <a:lnTo>
                  <a:pt x="7874" y="155344"/>
                </a:lnTo>
                <a:lnTo>
                  <a:pt x="251987" y="13601"/>
                </a:lnTo>
                <a:lnTo>
                  <a:pt x="2441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2" name="object 1922"/>
          <p:cNvSpPr/>
          <p:nvPr/>
        </p:nvSpPr>
        <p:spPr>
          <a:xfrm>
            <a:off x="8089581" y="1376595"/>
            <a:ext cx="110960" cy="70611"/>
          </a:xfrm>
          <a:custGeom>
            <a:avLst/>
            <a:gdLst/>
            <a:ahLst/>
            <a:cxnLst/>
            <a:rect l="l" t="t" r="r" b="b"/>
            <a:pathLst>
              <a:path w="244112" h="155344">
                <a:moveTo>
                  <a:pt x="0" y="141742"/>
                </a:moveTo>
                <a:lnTo>
                  <a:pt x="7874" y="155344"/>
                </a:lnTo>
                <a:lnTo>
                  <a:pt x="244112" y="0"/>
                </a:lnTo>
                <a:lnTo>
                  <a:pt x="0" y="14174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3" name="object 1923"/>
          <p:cNvSpPr/>
          <p:nvPr/>
        </p:nvSpPr>
        <p:spPr>
          <a:xfrm>
            <a:off x="8093161" y="1376595"/>
            <a:ext cx="110960" cy="70611"/>
          </a:xfrm>
          <a:custGeom>
            <a:avLst/>
            <a:gdLst/>
            <a:ahLst/>
            <a:cxnLst/>
            <a:rect l="l" t="t" r="r" b="b"/>
            <a:pathLst>
              <a:path w="244112" h="155344">
                <a:moveTo>
                  <a:pt x="0" y="155344"/>
                </a:moveTo>
                <a:lnTo>
                  <a:pt x="236238" y="0"/>
                </a:lnTo>
                <a:lnTo>
                  <a:pt x="244112" y="13601"/>
                </a:lnTo>
                <a:lnTo>
                  <a:pt x="0" y="1553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4" name="object 1924"/>
          <p:cNvSpPr/>
          <p:nvPr/>
        </p:nvSpPr>
        <p:spPr>
          <a:xfrm>
            <a:off x="8256185" y="1279952"/>
            <a:ext cx="114865" cy="70611"/>
          </a:xfrm>
          <a:custGeom>
            <a:avLst/>
            <a:gdLst/>
            <a:ahLst/>
            <a:cxnLst/>
            <a:rect l="l" t="t" r="r" b="b"/>
            <a:pathLst>
              <a:path w="252703" h="155344">
                <a:moveTo>
                  <a:pt x="244828" y="0"/>
                </a:moveTo>
                <a:lnTo>
                  <a:pt x="0" y="141742"/>
                </a:lnTo>
                <a:lnTo>
                  <a:pt x="7874" y="155344"/>
                </a:lnTo>
                <a:lnTo>
                  <a:pt x="252703" y="13601"/>
                </a:lnTo>
                <a:lnTo>
                  <a:pt x="2448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5" name="object 1925"/>
          <p:cNvSpPr/>
          <p:nvPr/>
        </p:nvSpPr>
        <p:spPr>
          <a:xfrm>
            <a:off x="8256185" y="1279952"/>
            <a:ext cx="111285" cy="70611"/>
          </a:xfrm>
          <a:custGeom>
            <a:avLst/>
            <a:gdLst/>
            <a:ahLst/>
            <a:cxnLst/>
            <a:rect l="l" t="t" r="r" b="b"/>
            <a:pathLst>
              <a:path w="244828" h="155344">
                <a:moveTo>
                  <a:pt x="0" y="141742"/>
                </a:moveTo>
                <a:lnTo>
                  <a:pt x="7874" y="155344"/>
                </a:lnTo>
                <a:lnTo>
                  <a:pt x="244828" y="0"/>
                </a:lnTo>
                <a:lnTo>
                  <a:pt x="0" y="14174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6" name="object 1926"/>
          <p:cNvSpPr/>
          <p:nvPr/>
        </p:nvSpPr>
        <p:spPr>
          <a:xfrm>
            <a:off x="8259764" y="1279952"/>
            <a:ext cx="111285" cy="70611"/>
          </a:xfrm>
          <a:custGeom>
            <a:avLst/>
            <a:gdLst/>
            <a:ahLst/>
            <a:cxnLst/>
            <a:rect l="l" t="t" r="r" b="b"/>
            <a:pathLst>
              <a:path w="244828" h="155344">
                <a:moveTo>
                  <a:pt x="0" y="155344"/>
                </a:moveTo>
                <a:lnTo>
                  <a:pt x="236953" y="0"/>
                </a:lnTo>
                <a:lnTo>
                  <a:pt x="244828" y="13601"/>
                </a:lnTo>
                <a:lnTo>
                  <a:pt x="0" y="1553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7" name="object 1927"/>
          <p:cNvSpPr/>
          <p:nvPr/>
        </p:nvSpPr>
        <p:spPr>
          <a:xfrm>
            <a:off x="8422788" y="1214222"/>
            <a:ext cx="61825" cy="39698"/>
          </a:xfrm>
          <a:custGeom>
            <a:avLst/>
            <a:gdLst/>
            <a:ahLst/>
            <a:cxnLst/>
            <a:rect l="l" t="t" r="r" b="b"/>
            <a:pathLst>
              <a:path w="136015" h="87336">
                <a:moveTo>
                  <a:pt x="128141" y="0"/>
                </a:moveTo>
                <a:lnTo>
                  <a:pt x="0" y="73734"/>
                </a:lnTo>
                <a:lnTo>
                  <a:pt x="7874" y="87336"/>
                </a:lnTo>
                <a:lnTo>
                  <a:pt x="136015" y="13601"/>
                </a:lnTo>
                <a:lnTo>
                  <a:pt x="1281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8" name="object 1928"/>
          <p:cNvSpPr/>
          <p:nvPr/>
        </p:nvSpPr>
        <p:spPr>
          <a:xfrm>
            <a:off x="8422788" y="1214222"/>
            <a:ext cx="58246" cy="39698"/>
          </a:xfrm>
          <a:custGeom>
            <a:avLst/>
            <a:gdLst/>
            <a:ahLst/>
            <a:cxnLst/>
            <a:rect l="l" t="t" r="r" b="b"/>
            <a:pathLst>
              <a:path w="128141" h="87336">
                <a:moveTo>
                  <a:pt x="0" y="73734"/>
                </a:moveTo>
                <a:lnTo>
                  <a:pt x="7874" y="87336"/>
                </a:lnTo>
                <a:lnTo>
                  <a:pt x="128141" y="0"/>
                </a:lnTo>
                <a:lnTo>
                  <a:pt x="0" y="7373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29" name="object 1929"/>
          <p:cNvSpPr/>
          <p:nvPr/>
        </p:nvSpPr>
        <p:spPr>
          <a:xfrm>
            <a:off x="8426367" y="1214222"/>
            <a:ext cx="58246" cy="39698"/>
          </a:xfrm>
          <a:custGeom>
            <a:avLst/>
            <a:gdLst/>
            <a:ahLst/>
            <a:cxnLst/>
            <a:rect l="l" t="t" r="r" b="b"/>
            <a:pathLst>
              <a:path w="128141" h="87336">
                <a:moveTo>
                  <a:pt x="0" y="87336"/>
                </a:moveTo>
                <a:lnTo>
                  <a:pt x="120266" y="0"/>
                </a:lnTo>
                <a:lnTo>
                  <a:pt x="128141" y="13601"/>
                </a:lnTo>
                <a:lnTo>
                  <a:pt x="0" y="8733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0" name="object 1930"/>
          <p:cNvSpPr/>
          <p:nvPr/>
        </p:nvSpPr>
        <p:spPr>
          <a:xfrm>
            <a:off x="8481034" y="1214223"/>
            <a:ext cx="3579" cy="6182"/>
          </a:xfrm>
          <a:custGeom>
            <a:avLst/>
            <a:gdLst/>
            <a:ahLst/>
            <a:cxnLst/>
            <a:rect l="l" t="t" r="r" b="b"/>
            <a:pathLst>
              <a:path w="7874" h="13601">
                <a:moveTo>
                  <a:pt x="0" y="0"/>
                </a:moveTo>
                <a:lnTo>
                  <a:pt x="7874" y="13601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1" name="object 1931"/>
          <p:cNvSpPr/>
          <p:nvPr/>
        </p:nvSpPr>
        <p:spPr>
          <a:xfrm>
            <a:off x="666304" y="4262865"/>
            <a:ext cx="95015" cy="27984"/>
          </a:xfrm>
          <a:custGeom>
            <a:avLst/>
            <a:gdLst/>
            <a:ahLst/>
            <a:cxnLst/>
            <a:rect l="l" t="t" r="r" b="b"/>
            <a:pathLst>
              <a:path w="209034" h="61565">
                <a:moveTo>
                  <a:pt x="205455" y="0"/>
                </a:moveTo>
                <a:lnTo>
                  <a:pt x="0" y="46531"/>
                </a:lnTo>
                <a:lnTo>
                  <a:pt x="2863" y="61565"/>
                </a:lnTo>
                <a:lnTo>
                  <a:pt x="209034" y="15033"/>
                </a:lnTo>
                <a:lnTo>
                  <a:pt x="2054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2" name="object 1932"/>
          <p:cNvSpPr/>
          <p:nvPr/>
        </p:nvSpPr>
        <p:spPr>
          <a:xfrm>
            <a:off x="666304" y="4262865"/>
            <a:ext cx="93389" cy="27984"/>
          </a:xfrm>
          <a:custGeom>
            <a:avLst/>
            <a:gdLst/>
            <a:ahLst/>
            <a:cxnLst/>
            <a:rect l="l" t="t" r="r" b="b"/>
            <a:pathLst>
              <a:path w="205455" h="61565">
                <a:moveTo>
                  <a:pt x="0" y="46531"/>
                </a:moveTo>
                <a:lnTo>
                  <a:pt x="2863" y="61565"/>
                </a:lnTo>
                <a:lnTo>
                  <a:pt x="205455" y="0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3" name="object 1933"/>
          <p:cNvSpPr/>
          <p:nvPr/>
        </p:nvSpPr>
        <p:spPr>
          <a:xfrm>
            <a:off x="667606" y="4262865"/>
            <a:ext cx="93714" cy="27984"/>
          </a:xfrm>
          <a:custGeom>
            <a:avLst/>
            <a:gdLst/>
            <a:ahLst/>
            <a:cxnLst/>
            <a:rect l="l" t="t" r="r" b="b"/>
            <a:pathLst>
              <a:path w="206171" h="61565">
                <a:moveTo>
                  <a:pt x="0" y="61565"/>
                </a:moveTo>
                <a:lnTo>
                  <a:pt x="202592" y="0"/>
                </a:lnTo>
                <a:lnTo>
                  <a:pt x="206171" y="15033"/>
                </a:lnTo>
                <a:lnTo>
                  <a:pt x="0" y="6156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4" name="object 1934"/>
          <p:cNvSpPr/>
          <p:nvPr/>
        </p:nvSpPr>
        <p:spPr>
          <a:xfrm>
            <a:off x="822495" y="4220238"/>
            <a:ext cx="126579" cy="35143"/>
          </a:xfrm>
          <a:custGeom>
            <a:avLst/>
            <a:gdLst/>
            <a:ahLst/>
            <a:cxnLst/>
            <a:rect l="l" t="t" r="r" b="b"/>
            <a:pathLst>
              <a:path w="278474" h="77314">
                <a:moveTo>
                  <a:pt x="275611" y="0"/>
                </a:moveTo>
                <a:lnTo>
                  <a:pt x="0" y="62280"/>
                </a:lnTo>
                <a:lnTo>
                  <a:pt x="2863" y="77314"/>
                </a:lnTo>
                <a:lnTo>
                  <a:pt x="278474" y="15033"/>
                </a:lnTo>
                <a:lnTo>
                  <a:pt x="275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5" name="object 1935"/>
          <p:cNvSpPr/>
          <p:nvPr/>
        </p:nvSpPr>
        <p:spPr>
          <a:xfrm>
            <a:off x="822495" y="4220238"/>
            <a:ext cx="125278" cy="35143"/>
          </a:xfrm>
          <a:custGeom>
            <a:avLst/>
            <a:gdLst/>
            <a:ahLst/>
            <a:cxnLst/>
            <a:rect l="l" t="t" r="r" b="b"/>
            <a:pathLst>
              <a:path w="275611" h="77314">
                <a:moveTo>
                  <a:pt x="0" y="62280"/>
                </a:moveTo>
                <a:lnTo>
                  <a:pt x="2863" y="77314"/>
                </a:lnTo>
                <a:lnTo>
                  <a:pt x="275611" y="0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6" name="object 1936"/>
          <p:cNvSpPr/>
          <p:nvPr/>
        </p:nvSpPr>
        <p:spPr>
          <a:xfrm>
            <a:off x="823796" y="4220238"/>
            <a:ext cx="125278" cy="35143"/>
          </a:xfrm>
          <a:custGeom>
            <a:avLst/>
            <a:gdLst/>
            <a:ahLst/>
            <a:cxnLst/>
            <a:rect l="l" t="t" r="r" b="b"/>
            <a:pathLst>
              <a:path w="275611" h="77314">
                <a:moveTo>
                  <a:pt x="0" y="77314"/>
                </a:moveTo>
                <a:lnTo>
                  <a:pt x="272747" y="0"/>
                </a:lnTo>
                <a:lnTo>
                  <a:pt x="275611" y="15033"/>
                </a:lnTo>
                <a:lnTo>
                  <a:pt x="0" y="773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7" name="object 1937"/>
          <p:cNvSpPr/>
          <p:nvPr/>
        </p:nvSpPr>
        <p:spPr>
          <a:xfrm>
            <a:off x="1010248" y="4177611"/>
            <a:ext cx="126905" cy="35468"/>
          </a:xfrm>
          <a:custGeom>
            <a:avLst/>
            <a:gdLst/>
            <a:ahLst/>
            <a:cxnLst/>
            <a:rect l="l" t="t" r="r" b="b"/>
            <a:pathLst>
              <a:path w="279190" h="78030">
                <a:moveTo>
                  <a:pt x="275611" y="0"/>
                </a:moveTo>
                <a:lnTo>
                  <a:pt x="0" y="62996"/>
                </a:lnTo>
                <a:lnTo>
                  <a:pt x="3579" y="78030"/>
                </a:lnTo>
                <a:lnTo>
                  <a:pt x="279190" y="15749"/>
                </a:lnTo>
                <a:lnTo>
                  <a:pt x="275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8" name="object 1938"/>
          <p:cNvSpPr/>
          <p:nvPr/>
        </p:nvSpPr>
        <p:spPr>
          <a:xfrm>
            <a:off x="1010249" y="4177611"/>
            <a:ext cx="125278" cy="35468"/>
          </a:xfrm>
          <a:custGeom>
            <a:avLst/>
            <a:gdLst/>
            <a:ahLst/>
            <a:cxnLst/>
            <a:rect l="l" t="t" r="r" b="b"/>
            <a:pathLst>
              <a:path w="275611" h="78030">
                <a:moveTo>
                  <a:pt x="0" y="62996"/>
                </a:moveTo>
                <a:lnTo>
                  <a:pt x="3579" y="78030"/>
                </a:lnTo>
                <a:lnTo>
                  <a:pt x="275611" y="0"/>
                </a:lnTo>
                <a:lnTo>
                  <a:pt x="0" y="6299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39" name="object 1939"/>
          <p:cNvSpPr/>
          <p:nvPr/>
        </p:nvSpPr>
        <p:spPr>
          <a:xfrm>
            <a:off x="1011876" y="4177611"/>
            <a:ext cx="125278" cy="35468"/>
          </a:xfrm>
          <a:custGeom>
            <a:avLst/>
            <a:gdLst/>
            <a:ahLst/>
            <a:cxnLst/>
            <a:rect l="l" t="t" r="r" b="b"/>
            <a:pathLst>
              <a:path w="275611" h="78030">
                <a:moveTo>
                  <a:pt x="0" y="78030"/>
                </a:moveTo>
                <a:lnTo>
                  <a:pt x="272031" y="0"/>
                </a:lnTo>
                <a:lnTo>
                  <a:pt x="275611" y="15749"/>
                </a:lnTo>
                <a:lnTo>
                  <a:pt x="0" y="7803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0" name="object 1940"/>
          <p:cNvSpPr/>
          <p:nvPr/>
        </p:nvSpPr>
        <p:spPr>
          <a:xfrm>
            <a:off x="1198328" y="4135309"/>
            <a:ext cx="126579" cy="35143"/>
          </a:xfrm>
          <a:custGeom>
            <a:avLst/>
            <a:gdLst/>
            <a:ahLst/>
            <a:cxnLst/>
            <a:rect l="l" t="t" r="r" b="b"/>
            <a:pathLst>
              <a:path w="278474" h="77314">
                <a:moveTo>
                  <a:pt x="275611" y="0"/>
                </a:moveTo>
                <a:lnTo>
                  <a:pt x="0" y="62280"/>
                </a:lnTo>
                <a:lnTo>
                  <a:pt x="2863" y="77314"/>
                </a:lnTo>
                <a:lnTo>
                  <a:pt x="278474" y="15033"/>
                </a:lnTo>
                <a:lnTo>
                  <a:pt x="2756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1" name="object 1941"/>
          <p:cNvSpPr/>
          <p:nvPr/>
        </p:nvSpPr>
        <p:spPr>
          <a:xfrm>
            <a:off x="1198328" y="4135309"/>
            <a:ext cx="125278" cy="35143"/>
          </a:xfrm>
          <a:custGeom>
            <a:avLst/>
            <a:gdLst/>
            <a:ahLst/>
            <a:cxnLst/>
            <a:rect l="l" t="t" r="r" b="b"/>
            <a:pathLst>
              <a:path w="275611" h="77314">
                <a:moveTo>
                  <a:pt x="0" y="62280"/>
                </a:moveTo>
                <a:lnTo>
                  <a:pt x="2863" y="77314"/>
                </a:lnTo>
                <a:lnTo>
                  <a:pt x="275611" y="0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2" name="object 1942"/>
          <p:cNvSpPr/>
          <p:nvPr/>
        </p:nvSpPr>
        <p:spPr>
          <a:xfrm>
            <a:off x="1199630" y="4135309"/>
            <a:ext cx="125278" cy="35143"/>
          </a:xfrm>
          <a:custGeom>
            <a:avLst/>
            <a:gdLst/>
            <a:ahLst/>
            <a:cxnLst/>
            <a:rect l="l" t="t" r="r" b="b"/>
            <a:pathLst>
              <a:path w="275611" h="77314">
                <a:moveTo>
                  <a:pt x="0" y="77314"/>
                </a:moveTo>
                <a:lnTo>
                  <a:pt x="272747" y="0"/>
                </a:lnTo>
                <a:lnTo>
                  <a:pt x="275611" y="15033"/>
                </a:lnTo>
                <a:lnTo>
                  <a:pt x="0" y="773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3" name="object 1943"/>
          <p:cNvSpPr/>
          <p:nvPr/>
        </p:nvSpPr>
        <p:spPr>
          <a:xfrm>
            <a:off x="1386082" y="4099841"/>
            <a:ext cx="95015" cy="28309"/>
          </a:xfrm>
          <a:custGeom>
            <a:avLst/>
            <a:gdLst/>
            <a:ahLst/>
            <a:cxnLst/>
            <a:rect l="l" t="t" r="r" b="b"/>
            <a:pathLst>
              <a:path w="209034" h="62280">
                <a:moveTo>
                  <a:pt x="205455" y="0"/>
                </a:moveTo>
                <a:lnTo>
                  <a:pt x="0" y="46531"/>
                </a:lnTo>
                <a:lnTo>
                  <a:pt x="3579" y="62280"/>
                </a:lnTo>
                <a:lnTo>
                  <a:pt x="209034" y="15749"/>
                </a:lnTo>
                <a:lnTo>
                  <a:pt x="2054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4" name="object 1944"/>
          <p:cNvSpPr/>
          <p:nvPr/>
        </p:nvSpPr>
        <p:spPr>
          <a:xfrm>
            <a:off x="1386082" y="4099841"/>
            <a:ext cx="93389" cy="28309"/>
          </a:xfrm>
          <a:custGeom>
            <a:avLst/>
            <a:gdLst/>
            <a:ahLst/>
            <a:cxnLst/>
            <a:rect l="l" t="t" r="r" b="b"/>
            <a:pathLst>
              <a:path w="205455" h="62280">
                <a:moveTo>
                  <a:pt x="0" y="46531"/>
                </a:moveTo>
                <a:lnTo>
                  <a:pt x="3579" y="62280"/>
                </a:lnTo>
                <a:lnTo>
                  <a:pt x="205455" y="0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5" name="object 1945"/>
          <p:cNvSpPr/>
          <p:nvPr/>
        </p:nvSpPr>
        <p:spPr>
          <a:xfrm>
            <a:off x="1387709" y="4099841"/>
            <a:ext cx="93389" cy="28309"/>
          </a:xfrm>
          <a:custGeom>
            <a:avLst/>
            <a:gdLst/>
            <a:ahLst/>
            <a:cxnLst/>
            <a:rect l="l" t="t" r="r" b="b"/>
            <a:pathLst>
              <a:path w="205455" h="62280">
                <a:moveTo>
                  <a:pt x="0" y="62280"/>
                </a:moveTo>
                <a:lnTo>
                  <a:pt x="201876" y="0"/>
                </a:lnTo>
                <a:lnTo>
                  <a:pt x="205455" y="15749"/>
                </a:lnTo>
                <a:lnTo>
                  <a:pt x="0" y="622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6" name="object 1946"/>
          <p:cNvSpPr/>
          <p:nvPr/>
        </p:nvSpPr>
        <p:spPr>
          <a:xfrm>
            <a:off x="1479471" y="4099841"/>
            <a:ext cx="1627" cy="7159"/>
          </a:xfrm>
          <a:custGeom>
            <a:avLst/>
            <a:gdLst/>
            <a:ahLst/>
            <a:cxnLst/>
            <a:rect l="l" t="t" r="r" b="b"/>
            <a:pathLst>
              <a:path w="3579" h="15749">
                <a:moveTo>
                  <a:pt x="0" y="0"/>
                </a:moveTo>
                <a:lnTo>
                  <a:pt x="3579" y="15749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7" name="object 1947"/>
          <p:cNvSpPr/>
          <p:nvPr/>
        </p:nvSpPr>
        <p:spPr>
          <a:xfrm>
            <a:off x="1478820" y="4037039"/>
            <a:ext cx="134714" cy="69635"/>
          </a:xfrm>
          <a:custGeom>
            <a:avLst/>
            <a:gdLst/>
            <a:ahLst/>
            <a:cxnLst/>
            <a:rect l="l" t="t" r="r" b="b"/>
            <a:pathLst>
              <a:path w="296371" h="153196">
                <a:moveTo>
                  <a:pt x="289928" y="0"/>
                </a:moveTo>
                <a:lnTo>
                  <a:pt x="0" y="138879"/>
                </a:lnTo>
                <a:lnTo>
                  <a:pt x="7158" y="153196"/>
                </a:lnTo>
                <a:lnTo>
                  <a:pt x="296371" y="14317"/>
                </a:lnTo>
                <a:lnTo>
                  <a:pt x="28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8" name="object 1948"/>
          <p:cNvSpPr/>
          <p:nvPr/>
        </p:nvSpPr>
        <p:spPr>
          <a:xfrm>
            <a:off x="1478820" y="4037039"/>
            <a:ext cx="131785" cy="69635"/>
          </a:xfrm>
          <a:custGeom>
            <a:avLst/>
            <a:gdLst/>
            <a:ahLst/>
            <a:cxnLst/>
            <a:rect l="l" t="t" r="r" b="b"/>
            <a:pathLst>
              <a:path w="289928" h="153196">
                <a:moveTo>
                  <a:pt x="0" y="138879"/>
                </a:moveTo>
                <a:lnTo>
                  <a:pt x="7158" y="153196"/>
                </a:lnTo>
                <a:lnTo>
                  <a:pt x="289928" y="0"/>
                </a:lnTo>
                <a:lnTo>
                  <a:pt x="0" y="13887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49" name="object 1949"/>
          <p:cNvSpPr/>
          <p:nvPr/>
        </p:nvSpPr>
        <p:spPr>
          <a:xfrm>
            <a:off x="1482074" y="4037039"/>
            <a:ext cx="131460" cy="69635"/>
          </a:xfrm>
          <a:custGeom>
            <a:avLst/>
            <a:gdLst/>
            <a:ahLst/>
            <a:cxnLst/>
            <a:rect l="l" t="t" r="r" b="b"/>
            <a:pathLst>
              <a:path w="289212" h="153196">
                <a:moveTo>
                  <a:pt x="0" y="153196"/>
                </a:moveTo>
                <a:lnTo>
                  <a:pt x="282769" y="0"/>
                </a:lnTo>
                <a:lnTo>
                  <a:pt x="289212" y="14317"/>
                </a:lnTo>
                <a:lnTo>
                  <a:pt x="0" y="15319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0" name="object 1950"/>
          <p:cNvSpPr/>
          <p:nvPr/>
        </p:nvSpPr>
        <p:spPr>
          <a:xfrm>
            <a:off x="1668526" y="3954063"/>
            <a:ext cx="118770" cy="61825"/>
          </a:xfrm>
          <a:custGeom>
            <a:avLst/>
            <a:gdLst/>
            <a:ahLst/>
            <a:cxnLst/>
            <a:rect l="l" t="t" r="r" b="b"/>
            <a:pathLst>
              <a:path w="261293" h="136015">
                <a:moveTo>
                  <a:pt x="254850" y="0"/>
                </a:moveTo>
                <a:lnTo>
                  <a:pt x="0" y="121698"/>
                </a:lnTo>
                <a:lnTo>
                  <a:pt x="6442" y="136015"/>
                </a:lnTo>
                <a:lnTo>
                  <a:pt x="261293" y="13601"/>
                </a:lnTo>
                <a:lnTo>
                  <a:pt x="2548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1" name="object 1951"/>
          <p:cNvSpPr/>
          <p:nvPr/>
        </p:nvSpPr>
        <p:spPr>
          <a:xfrm>
            <a:off x="1668526" y="3954063"/>
            <a:ext cx="115841" cy="61825"/>
          </a:xfrm>
          <a:custGeom>
            <a:avLst/>
            <a:gdLst/>
            <a:ahLst/>
            <a:cxnLst/>
            <a:rect l="l" t="t" r="r" b="b"/>
            <a:pathLst>
              <a:path w="254850" h="136015">
                <a:moveTo>
                  <a:pt x="0" y="121698"/>
                </a:moveTo>
                <a:lnTo>
                  <a:pt x="6442" y="136015"/>
                </a:lnTo>
                <a:lnTo>
                  <a:pt x="254850" y="0"/>
                </a:lnTo>
                <a:lnTo>
                  <a:pt x="0" y="1216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2" name="object 1952"/>
          <p:cNvSpPr/>
          <p:nvPr/>
        </p:nvSpPr>
        <p:spPr>
          <a:xfrm>
            <a:off x="1671455" y="3954063"/>
            <a:ext cx="115841" cy="61825"/>
          </a:xfrm>
          <a:custGeom>
            <a:avLst/>
            <a:gdLst/>
            <a:ahLst/>
            <a:cxnLst/>
            <a:rect l="l" t="t" r="r" b="b"/>
            <a:pathLst>
              <a:path w="254850" h="136015">
                <a:moveTo>
                  <a:pt x="0" y="136015"/>
                </a:moveTo>
                <a:lnTo>
                  <a:pt x="248407" y="0"/>
                </a:lnTo>
                <a:lnTo>
                  <a:pt x="254850" y="13601"/>
                </a:lnTo>
                <a:lnTo>
                  <a:pt x="0" y="13601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3" name="object 1953"/>
          <p:cNvSpPr/>
          <p:nvPr/>
        </p:nvSpPr>
        <p:spPr>
          <a:xfrm>
            <a:off x="1842288" y="3863278"/>
            <a:ext cx="134714" cy="69309"/>
          </a:xfrm>
          <a:custGeom>
            <a:avLst/>
            <a:gdLst/>
            <a:ahLst/>
            <a:cxnLst/>
            <a:rect l="l" t="t" r="r" b="b"/>
            <a:pathLst>
              <a:path w="296371" h="152480">
                <a:moveTo>
                  <a:pt x="289928" y="0"/>
                </a:moveTo>
                <a:lnTo>
                  <a:pt x="0" y="138879"/>
                </a:lnTo>
                <a:lnTo>
                  <a:pt x="6442" y="152480"/>
                </a:lnTo>
                <a:lnTo>
                  <a:pt x="296371" y="14317"/>
                </a:lnTo>
                <a:lnTo>
                  <a:pt x="2899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4" name="object 1954"/>
          <p:cNvSpPr/>
          <p:nvPr/>
        </p:nvSpPr>
        <p:spPr>
          <a:xfrm>
            <a:off x="1842288" y="3863278"/>
            <a:ext cx="131785" cy="69309"/>
          </a:xfrm>
          <a:custGeom>
            <a:avLst/>
            <a:gdLst/>
            <a:ahLst/>
            <a:cxnLst/>
            <a:rect l="l" t="t" r="r" b="b"/>
            <a:pathLst>
              <a:path w="289928" h="152480">
                <a:moveTo>
                  <a:pt x="0" y="138879"/>
                </a:moveTo>
                <a:lnTo>
                  <a:pt x="6442" y="152480"/>
                </a:lnTo>
                <a:lnTo>
                  <a:pt x="289928" y="0"/>
                </a:lnTo>
                <a:lnTo>
                  <a:pt x="0" y="13887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5" name="object 1955"/>
          <p:cNvSpPr/>
          <p:nvPr/>
        </p:nvSpPr>
        <p:spPr>
          <a:xfrm>
            <a:off x="1845217" y="3863278"/>
            <a:ext cx="131785" cy="69309"/>
          </a:xfrm>
          <a:custGeom>
            <a:avLst/>
            <a:gdLst/>
            <a:ahLst/>
            <a:cxnLst/>
            <a:rect l="l" t="t" r="r" b="b"/>
            <a:pathLst>
              <a:path w="289928" h="152480">
                <a:moveTo>
                  <a:pt x="0" y="152480"/>
                </a:moveTo>
                <a:lnTo>
                  <a:pt x="283485" y="0"/>
                </a:lnTo>
                <a:lnTo>
                  <a:pt x="289928" y="14317"/>
                </a:lnTo>
                <a:lnTo>
                  <a:pt x="0" y="15248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6" name="object 1956"/>
          <p:cNvSpPr/>
          <p:nvPr/>
        </p:nvSpPr>
        <p:spPr>
          <a:xfrm>
            <a:off x="1974074" y="3863278"/>
            <a:ext cx="2928" cy="6508"/>
          </a:xfrm>
          <a:custGeom>
            <a:avLst/>
            <a:gdLst/>
            <a:ahLst/>
            <a:cxnLst/>
            <a:rect l="l" t="t" r="r" b="b"/>
            <a:pathLst>
              <a:path w="6442" h="14317">
                <a:moveTo>
                  <a:pt x="0" y="0"/>
                </a:moveTo>
                <a:lnTo>
                  <a:pt x="6442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7" name="object 1957"/>
          <p:cNvSpPr/>
          <p:nvPr/>
        </p:nvSpPr>
        <p:spPr>
          <a:xfrm>
            <a:off x="1974399" y="3823579"/>
            <a:ext cx="111285" cy="46206"/>
          </a:xfrm>
          <a:custGeom>
            <a:avLst/>
            <a:gdLst/>
            <a:ahLst/>
            <a:cxnLst/>
            <a:rect l="l" t="t" r="r" b="b"/>
            <a:pathLst>
              <a:path w="244828" h="101653">
                <a:moveTo>
                  <a:pt x="239817" y="0"/>
                </a:moveTo>
                <a:lnTo>
                  <a:pt x="0" y="87336"/>
                </a:lnTo>
                <a:lnTo>
                  <a:pt x="5011" y="101653"/>
                </a:lnTo>
                <a:lnTo>
                  <a:pt x="244828" y="15033"/>
                </a:lnTo>
                <a:lnTo>
                  <a:pt x="2398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8" name="object 1958"/>
          <p:cNvSpPr/>
          <p:nvPr/>
        </p:nvSpPr>
        <p:spPr>
          <a:xfrm>
            <a:off x="1974399" y="3823579"/>
            <a:ext cx="109008" cy="46206"/>
          </a:xfrm>
          <a:custGeom>
            <a:avLst/>
            <a:gdLst/>
            <a:ahLst/>
            <a:cxnLst/>
            <a:rect l="l" t="t" r="r" b="b"/>
            <a:pathLst>
              <a:path w="239817" h="101653">
                <a:moveTo>
                  <a:pt x="0" y="87336"/>
                </a:moveTo>
                <a:lnTo>
                  <a:pt x="5011" y="101653"/>
                </a:lnTo>
                <a:lnTo>
                  <a:pt x="239817" y="0"/>
                </a:lnTo>
                <a:lnTo>
                  <a:pt x="0" y="8733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59" name="object 1959"/>
          <p:cNvSpPr/>
          <p:nvPr/>
        </p:nvSpPr>
        <p:spPr>
          <a:xfrm>
            <a:off x="1976677" y="3823579"/>
            <a:ext cx="109008" cy="46206"/>
          </a:xfrm>
          <a:custGeom>
            <a:avLst/>
            <a:gdLst/>
            <a:ahLst/>
            <a:cxnLst/>
            <a:rect l="l" t="t" r="r" b="b"/>
            <a:pathLst>
              <a:path w="239817" h="101653">
                <a:moveTo>
                  <a:pt x="0" y="101653"/>
                </a:moveTo>
                <a:lnTo>
                  <a:pt x="234806" y="0"/>
                </a:lnTo>
                <a:lnTo>
                  <a:pt x="239817" y="15033"/>
                </a:lnTo>
                <a:lnTo>
                  <a:pt x="0" y="10165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0" name="object 1960"/>
          <p:cNvSpPr/>
          <p:nvPr/>
        </p:nvSpPr>
        <p:spPr>
          <a:xfrm>
            <a:off x="2143931" y="3758175"/>
            <a:ext cx="123000" cy="50436"/>
          </a:xfrm>
          <a:custGeom>
            <a:avLst/>
            <a:gdLst/>
            <a:ahLst/>
            <a:cxnLst/>
            <a:rect l="l" t="t" r="r" b="b"/>
            <a:pathLst>
              <a:path w="270599" h="110960">
                <a:moveTo>
                  <a:pt x="265588" y="0"/>
                </a:moveTo>
                <a:lnTo>
                  <a:pt x="0" y="95926"/>
                </a:lnTo>
                <a:lnTo>
                  <a:pt x="5011" y="110960"/>
                </a:lnTo>
                <a:lnTo>
                  <a:pt x="270599" y="14317"/>
                </a:lnTo>
                <a:lnTo>
                  <a:pt x="2655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1" name="object 1961"/>
          <p:cNvSpPr/>
          <p:nvPr/>
        </p:nvSpPr>
        <p:spPr>
          <a:xfrm>
            <a:off x="2143931" y="3758175"/>
            <a:ext cx="120722" cy="50436"/>
          </a:xfrm>
          <a:custGeom>
            <a:avLst/>
            <a:gdLst/>
            <a:ahLst/>
            <a:cxnLst/>
            <a:rect l="l" t="t" r="r" b="b"/>
            <a:pathLst>
              <a:path w="265588" h="110960">
                <a:moveTo>
                  <a:pt x="0" y="95926"/>
                </a:moveTo>
                <a:lnTo>
                  <a:pt x="5011" y="110960"/>
                </a:lnTo>
                <a:lnTo>
                  <a:pt x="265588" y="0"/>
                </a:lnTo>
                <a:lnTo>
                  <a:pt x="0" y="9592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2" name="object 1962"/>
          <p:cNvSpPr/>
          <p:nvPr/>
        </p:nvSpPr>
        <p:spPr>
          <a:xfrm>
            <a:off x="2146209" y="3758175"/>
            <a:ext cx="120722" cy="50436"/>
          </a:xfrm>
          <a:custGeom>
            <a:avLst/>
            <a:gdLst/>
            <a:ahLst/>
            <a:cxnLst/>
            <a:rect l="l" t="t" r="r" b="b"/>
            <a:pathLst>
              <a:path w="265588" h="110960">
                <a:moveTo>
                  <a:pt x="0" y="110960"/>
                </a:moveTo>
                <a:lnTo>
                  <a:pt x="260577" y="0"/>
                </a:lnTo>
                <a:lnTo>
                  <a:pt x="265588" y="14317"/>
                </a:lnTo>
                <a:lnTo>
                  <a:pt x="0" y="11096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3" name="object 1963"/>
          <p:cNvSpPr/>
          <p:nvPr/>
        </p:nvSpPr>
        <p:spPr>
          <a:xfrm>
            <a:off x="2324851" y="3697000"/>
            <a:ext cx="111611" cy="45881"/>
          </a:xfrm>
          <a:custGeom>
            <a:avLst/>
            <a:gdLst/>
            <a:ahLst/>
            <a:cxnLst/>
            <a:rect l="l" t="t" r="r" b="b"/>
            <a:pathLst>
              <a:path w="245544" h="100938">
                <a:moveTo>
                  <a:pt x="240533" y="0"/>
                </a:moveTo>
                <a:lnTo>
                  <a:pt x="0" y="86620"/>
                </a:lnTo>
                <a:lnTo>
                  <a:pt x="5726" y="100938"/>
                </a:lnTo>
                <a:lnTo>
                  <a:pt x="245544" y="14317"/>
                </a:lnTo>
                <a:lnTo>
                  <a:pt x="2405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4" name="object 1964"/>
          <p:cNvSpPr/>
          <p:nvPr/>
        </p:nvSpPr>
        <p:spPr>
          <a:xfrm>
            <a:off x="2324852" y="3697000"/>
            <a:ext cx="109333" cy="45881"/>
          </a:xfrm>
          <a:custGeom>
            <a:avLst/>
            <a:gdLst/>
            <a:ahLst/>
            <a:cxnLst/>
            <a:rect l="l" t="t" r="r" b="b"/>
            <a:pathLst>
              <a:path w="240533" h="100938">
                <a:moveTo>
                  <a:pt x="0" y="86620"/>
                </a:moveTo>
                <a:lnTo>
                  <a:pt x="5726" y="100938"/>
                </a:lnTo>
                <a:lnTo>
                  <a:pt x="240533" y="0"/>
                </a:lnTo>
                <a:lnTo>
                  <a:pt x="0" y="866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5" name="object 1965"/>
          <p:cNvSpPr/>
          <p:nvPr/>
        </p:nvSpPr>
        <p:spPr>
          <a:xfrm>
            <a:off x="2327455" y="3697000"/>
            <a:ext cx="109008" cy="45881"/>
          </a:xfrm>
          <a:custGeom>
            <a:avLst/>
            <a:gdLst/>
            <a:ahLst/>
            <a:cxnLst/>
            <a:rect l="l" t="t" r="r" b="b"/>
            <a:pathLst>
              <a:path w="239817" h="100938">
                <a:moveTo>
                  <a:pt x="0" y="100938"/>
                </a:moveTo>
                <a:lnTo>
                  <a:pt x="234806" y="0"/>
                </a:lnTo>
                <a:lnTo>
                  <a:pt x="239817" y="14317"/>
                </a:lnTo>
                <a:lnTo>
                  <a:pt x="0" y="1009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6" name="object 1966"/>
          <p:cNvSpPr/>
          <p:nvPr/>
        </p:nvSpPr>
        <p:spPr>
          <a:xfrm>
            <a:off x="2434185" y="3697000"/>
            <a:ext cx="2278" cy="6508"/>
          </a:xfrm>
          <a:custGeom>
            <a:avLst/>
            <a:gdLst/>
            <a:ahLst/>
            <a:cxnLst/>
            <a:rect l="l" t="t" r="r" b="b"/>
            <a:pathLst>
              <a:path w="5011" h="14317">
                <a:moveTo>
                  <a:pt x="0" y="0"/>
                </a:moveTo>
                <a:lnTo>
                  <a:pt x="5011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7" name="object 1967"/>
          <p:cNvSpPr/>
          <p:nvPr/>
        </p:nvSpPr>
        <p:spPr>
          <a:xfrm>
            <a:off x="2433860" y="3665111"/>
            <a:ext cx="77444" cy="38397"/>
          </a:xfrm>
          <a:custGeom>
            <a:avLst/>
            <a:gdLst/>
            <a:ahLst/>
            <a:cxnLst/>
            <a:rect l="l" t="t" r="r" b="b"/>
            <a:pathLst>
              <a:path w="170377" h="84473">
                <a:moveTo>
                  <a:pt x="164650" y="0"/>
                </a:moveTo>
                <a:lnTo>
                  <a:pt x="0" y="70155"/>
                </a:lnTo>
                <a:lnTo>
                  <a:pt x="6442" y="84473"/>
                </a:lnTo>
                <a:lnTo>
                  <a:pt x="170377" y="14317"/>
                </a:lnTo>
                <a:lnTo>
                  <a:pt x="164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8" name="object 1968"/>
          <p:cNvSpPr/>
          <p:nvPr/>
        </p:nvSpPr>
        <p:spPr>
          <a:xfrm>
            <a:off x="2433860" y="3665111"/>
            <a:ext cx="74841" cy="38397"/>
          </a:xfrm>
          <a:custGeom>
            <a:avLst/>
            <a:gdLst/>
            <a:ahLst/>
            <a:cxnLst/>
            <a:rect l="l" t="t" r="r" b="b"/>
            <a:pathLst>
              <a:path w="164650" h="84473">
                <a:moveTo>
                  <a:pt x="0" y="70155"/>
                </a:moveTo>
                <a:lnTo>
                  <a:pt x="6442" y="84473"/>
                </a:lnTo>
                <a:lnTo>
                  <a:pt x="164650" y="0"/>
                </a:lnTo>
                <a:lnTo>
                  <a:pt x="0" y="7015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69" name="object 1969"/>
          <p:cNvSpPr/>
          <p:nvPr/>
        </p:nvSpPr>
        <p:spPr>
          <a:xfrm>
            <a:off x="2436788" y="3665111"/>
            <a:ext cx="74515" cy="38397"/>
          </a:xfrm>
          <a:custGeom>
            <a:avLst/>
            <a:gdLst/>
            <a:ahLst/>
            <a:cxnLst/>
            <a:rect l="l" t="t" r="r" b="b"/>
            <a:pathLst>
              <a:path w="163934" h="84473">
                <a:moveTo>
                  <a:pt x="0" y="84473"/>
                </a:moveTo>
                <a:lnTo>
                  <a:pt x="158207" y="0"/>
                </a:lnTo>
                <a:lnTo>
                  <a:pt x="163934" y="14317"/>
                </a:lnTo>
                <a:lnTo>
                  <a:pt x="0" y="844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0" name="object 1970"/>
          <p:cNvSpPr/>
          <p:nvPr/>
        </p:nvSpPr>
        <p:spPr>
          <a:xfrm>
            <a:off x="2567598" y="3589945"/>
            <a:ext cx="121047" cy="56619"/>
          </a:xfrm>
          <a:custGeom>
            <a:avLst/>
            <a:gdLst/>
            <a:ahLst/>
            <a:cxnLst/>
            <a:rect l="l" t="t" r="r" b="b"/>
            <a:pathLst>
              <a:path w="266304" h="124561">
                <a:moveTo>
                  <a:pt x="260577" y="0"/>
                </a:moveTo>
                <a:lnTo>
                  <a:pt x="0" y="110244"/>
                </a:lnTo>
                <a:lnTo>
                  <a:pt x="6442" y="124561"/>
                </a:lnTo>
                <a:lnTo>
                  <a:pt x="266304" y="14317"/>
                </a:lnTo>
                <a:lnTo>
                  <a:pt x="260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1" name="object 1971"/>
          <p:cNvSpPr/>
          <p:nvPr/>
        </p:nvSpPr>
        <p:spPr>
          <a:xfrm>
            <a:off x="2567598" y="3589945"/>
            <a:ext cx="118444" cy="56619"/>
          </a:xfrm>
          <a:custGeom>
            <a:avLst/>
            <a:gdLst/>
            <a:ahLst/>
            <a:cxnLst/>
            <a:rect l="l" t="t" r="r" b="b"/>
            <a:pathLst>
              <a:path w="260577" h="124561">
                <a:moveTo>
                  <a:pt x="0" y="110244"/>
                </a:moveTo>
                <a:lnTo>
                  <a:pt x="6442" y="124561"/>
                </a:lnTo>
                <a:lnTo>
                  <a:pt x="260577" y="0"/>
                </a:lnTo>
                <a:lnTo>
                  <a:pt x="0" y="1102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2" name="object 1972"/>
          <p:cNvSpPr/>
          <p:nvPr/>
        </p:nvSpPr>
        <p:spPr>
          <a:xfrm>
            <a:off x="2570526" y="3589945"/>
            <a:ext cx="118119" cy="56619"/>
          </a:xfrm>
          <a:custGeom>
            <a:avLst/>
            <a:gdLst/>
            <a:ahLst/>
            <a:cxnLst/>
            <a:rect l="l" t="t" r="r" b="b"/>
            <a:pathLst>
              <a:path w="259861" h="124561">
                <a:moveTo>
                  <a:pt x="0" y="124561"/>
                </a:moveTo>
                <a:lnTo>
                  <a:pt x="254134" y="0"/>
                </a:lnTo>
                <a:lnTo>
                  <a:pt x="259861" y="14317"/>
                </a:lnTo>
                <a:lnTo>
                  <a:pt x="0" y="1245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3" name="object 1973"/>
          <p:cNvSpPr/>
          <p:nvPr/>
        </p:nvSpPr>
        <p:spPr>
          <a:xfrm>
            <a:off x="2744939" y="3514778"/>
            <a:ext cx="121047" cy="56619"/>
          </a:xfrm>
          <a:custGeom>
            <a:avLst/>
            <a:gdLst/>
            <a:ahLst/>
            <a:cxnLst/>
            <a:rect l="l" t="t" r="r" b="b"/>
            <a:pathLst>
              <a:path w="266304" h="124561">
                <a:moveTo>
                  <a:pt x="260577" y="0"/>
                </a:moveTo>
                <a:lnTo>
                  <a:pt x="0" y="110244"/>
                </a:lnTo>
                <a:lnTo>
                  <a:pt x="6442" y="124561"/>
                </a:lnTo>
                <a:lnTo>
                  <a:pt x="266304" y="14317"/>
                </a:lnTo>
                <a:lnTo>
                  <a:pt x="260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4" name="object 1974"/>
          <p:cNvSpPr/>
          <p:nvPr/>
        </p:nvSpPr>
        <p:spPr>
          <a:xfrm>
            <a:off x="2744939" y="3514778"/>
            <a:ext cx="118444" cy="56619"/>
          </a:xfrm>
          <a:custGeom>
            <a:avLst/>
            <a:gdLst/>
            <a:ahLst/>
            <a:cxnLst/>
            <a:rect l="l" t="t" r="r" b="b"/>
            <a:pathLst>
              <a:path w="260577" h="124561">
                <a:moveTo>
                  <a:pt x="0" y="110244"/>
                </a:moveTo>
                <a:lnTo>
                  <a:pt x="6442" y="124561"/>
                </a:lnTo>
                <a:lnTo>
                  <a:pt x="260577" y="0"/>
                </a:lnTo>
                <a:lnTo>
                  <a:pt x="0" y="1102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5" name="object 1975"/>
          <p:cNvSpPr/>
          <p:nvPr/>
        </p:nvSpPr>
        <p:spPr>
          <a:xfrm>
            <a:off x="2747867" y="3514778"/>
            <a:ext cx="118119" cy="56619"/>
          </a:xfrm>
          <a:custGeom>
            <a:avLst/>
            <a:gdLst/>
            <a:ahLst/>
            <a:cxnLst/>
            <a:rect l="l" t="t" r="r" b="b"/>
            <a:pathLst>
              <a:path w="259861" h="124561">
                <a:moveTo>
                  <a:pt x="0" y="124561"/>
                </a:moveTo>
                <a:lnTo>
                  <a:pt x="254134" y="0"/>
                </a:lnTo>
                <a:lnTo>
                  <a:pt x="259861" y="14317"/>
                </a:lnTo>
                <a:lnTo>
                  <a:pt x="0" y="1245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6" name="object 1976"/>
          <p:cNvSpPr/>
          <p:nvPr/>
        </p:nvSpPr>
        <p:spPr>
          <a:xfrm>
            <a:off x="2922280" y="3439286"/>
            <a:ext cx="121047" cy="56944"/>
          </a:xfrm>
          <a:custGeom>
            <a:avLst/>
            <a:gdLst/>
            <a:ahLst/>
            <a:cxnLst/>
            <a:rect l="l" t="t" r="r" b="b"/>
            <a:pathLst>
              <a:path w="266304" h="125277">
                <a:moveTo>
                  <a:pt x="260577" y="0"/>
                </a:moveTo>
                <a:lnTo>
                  <a:pt x="0" y="110960"/>
                </a:lnTo>
                <a:lnTo>
                  <a:pt x="6442" y="125277"/>
                </a:lnTo>
                <a:lnTo>
                  <a:pt x="266304" y="14317"/>
                </a:lnTo>
                <a:lnTo>
                  <a:pt x="260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7" name="object 1977"/>
          <p:cNvSpPr/>
          <p:nvPr/>
        </p:nvSpPr>
        <p:spPr>
          <a:xfrm>
            <a:off x="2922280" y="3439286"/>
            <a:ext cx="118444" cy="56944"/>
          </a:xfrm>
          <a:custGeom>
            <a:avLst/>
            <a:gdLst/>
            <a:ahLst/>
            <a:cxnLst/>
            <a:rect l="l" t="t" r="r" b="b"/>
            <a:pathLst>
              <a:path w="260577" h="125277">
                <a:moveTo>
                  <a:pt x="0" y="110960"/>
                </a:moveTo>
                <a:lnTo>
                  <a:pt x="6442" y="125277"/>
                </a:lnTo>
                <a:lnTo>
                  <a:pt x="260577" y="0"/>
                </a:lnTo>
                <a:lnTo>
                  <a:pt x="0" y="11096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8" name="object 1978"/>
          <p:cNvSpPr/>
          <p:nvPr/>
        </p:nvSpPr>
        <p:spPr>
          <a:xfrm>
            <a:off x="2925209" y="3439286"/>
            <a:ext cx="118119" cy="56944"/>
          </a:xfrm>
          <a:custGeom>
            <a:avLst/>
            <a:gdLst/>
            <a:ahLst/>
            <a:cxnLst/>
            <a:rect l="l" t="t" r="r" b="b"/>
            <a:pathLst>
              <a:path w="259861" h="125277">
                <a:moveTo>
                  <a:pt x="0" y="125277"/>
                </a:moveTo>
                <a:lnTo>
                  <a:pt x="254134" y="0"/>
                </a:lnTo>
                <a:lnTo>
                  <a:pt x="259861" y="14317"/>
                </a:lnTo>
                <a:lnTo>
                  <a:pt x="0" y="12527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79" name="object 1979"/>
          <p:cNvSpPr/>
          <p:nvPr/>
        </p:nvSpPr>
        <p:spPr>
          <a:xfrm>
            <a:off x="3099622" y="3364119"/>
            <a:ext cx="121047" cy="56619"/>
          </a:xfrm>
          <a:custGeom>
            <a:avLst/>
            <a:gdLst/>
            <a:ahLst/>
            <a:cxnLst/>
            <a:rect l="l" t="t" r="r" b="b"/>
            <a:pathLst>
              <a:path w="266304" h="124561">
                <a:moveTo>
                  <a:pt x="260577" y="0"/>
                </a:moveTo>
                <a:lnTo>
                  <a:pt x="0" y="110244"/>
                </a:lnTo>
                <a:lnTo>
                  <a:pt x="6442" y="124561"/>
                </a:lnTo>
                <a:lnTo>
                  <a:pt x="266304" y="14317"/>
                </a:lnTo>
                <a:lnTo>
                  <a:pt x="260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0" name="object 1980"/>
          <p:cNvSpPr/>
          <p:nvPr/>
        </p:nvSpPr>
        <p:spPr>
          <a:xfrm>
            <a:off x="3099622" y="3364119"/>
            <a:ext cx="118444" cy="56619"/>
          </a:xfrm>
          <a:custGeom>
            <a:avLst/>
            <a:gdLst/>
            <a:ahLst/>
            <a:cxnLst/>
            <a:rect l="l" t="t" r="r" b="b"/>
            <a:pathLst>
              <a:path w="260577" h="124561">
                <a:moveTo>
                  <a:pt x="0" y="110244"/>
                </a:moveTo>
                <a:lnTo>
                  <a:pt x="6442" y="124561"/>
                </a:lnTo>
                <a:lnTo>
                  <a:pt x="260577" y="0"/>
                </a:lnTo>
                <a:lnTo>
                  <a:pt x="0" y="1102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1" name="object 1981"/>
          <p:cNvSpPr/>
          <p:nvPr/>
        </p:nvSpPr>
        <p:spPr>
          <a:xfrm>
            <a:off x="3102550" y="3364119"/>
            <a:ext cx="118119" cy="56619"/>
          </a:xfrm>
          <a:custGeom>
            <a:avLst/>
            <a:gdLst/>
            <a:ahLst/>
            <a:cxnLst/>
            <a:rect l="l" t="t" r="r" b="b"/>
            <a:pathLst>
              <a:path w="259861" h="124561">
                <a:moveTo>
                  <a:pt x="0" y="124561"/>
                </a:moveTo>
                <a:lnTo>
                  <a:pt x="254134" y="0"/>
                </a:lnTo>
                <a:lnTo>
                  <a:pt x="259861" y="14317"/>
                </a:lnTo>
                <a:lnTo>
                  <a:pt x="0" y="1245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2" name="object 1982"/>
          <p:cNvSpPr/>
          <p:nvPr/>
        </p:nvSpPr>
        <p:spPr>
          <a:xfrm>
            <a:off x="3276963" y="3288952"/>
            <a:ext cx="121047" cy="56619"/>
          </a:xfrm>
          <a:custGeom>
            <a:avLst/>
            <a:gdLst/>
            <a:ahLst/>
            <a:cxnLst/>
            <a:rect l="l" t="t" r="r" b="b"/>
            <a:pathLst>
              <a:path w="266304" h="124561">
                <a:moveTo>
                  <a:pt x="260577" y="0"/>
                </a:moveTo>
                <a:lnTo>
                  <a:pt x="0" y="110244"/>
                </a:lnTo>
                <a:lnTo>
                  <a:pt x="6442" y="124561"/>
                </a:lnTo>
                <a:lnTo>
                  <a:pt x="266304" y="14317"/>
                </a:lnTo>
                <a:lnTo>
                  <a:pt x="2605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3" name="object 1983"/>
          <p:cNvSpPr/>
          <p:nvPr/>
        </p:nvSpPr>
        <p:spPr>
          <a:xfrm>
            <a:off x="3276963" y="3288952"/>
            <a:ext cx="118444" cy="56619"/>
          </a:xfrm>
          <a:custGeom>
            <a:avLst/>
            <a:gdLst/>
            <a:ahLst/>
            <a:cxnLst/>
            <a:rect l="l" t="t" r="r" b="b"/>
            <a:pathLst>
              <a:path w="260577" h="124561">
                <a:moveTo>
                  <a:pt x="0" y="110244"/>
                </a:moveTo>
                <a:lnTo>
                  <a:pt x="6442" y="124561"/>
                </a:lnTo>
                <a:lnTo>
                  <a:pt x="260577" y="0"/>
                </a:lnTo>
                <a:lnTo>
                  <a:pt x="0" y="1102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4" name="object 1984"/>
          <p:cNvSpPr/>
          <p:nvPr/>
        </p:nvSpPr>
        <p:spPr>
          <a:xfrm>
            <a:off x="3279891" y="3288952"/>
            <a:ext cx="118119" cy="56619"/>
          </a:xfrm>
          <a:custGeom>
            <a:avLst/>
            <a:gdLst/>
            <a:ahLst/>
            <a:cxnLst/>
            <a:rect l="l" t="t" r="r" b="b"/>
            <a:pathLst>
              <a:path w="259861" h="124561">
                <a:moveTo>
                  <a:pt x="0" y="124561"/>
                </a:moveTo>
                <a:lnTo>
                  <a:pt x="254134" y="0"/>
                </a:lnTo>
                <a:lnTo>
                  <a:pt x="259861" y="14317"/>
                </a:lnTo>
                <a:lnTo>
                  <a:pt x="0" y="1245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5" name="object 1985"/>
          <p:cNvSpPr/>
          <p:nvPr/>
        </p:nvSpPr>
        <p:spPr>
          <a:xfrm>
            <a:off x="3454629" y="3213461"/>
            <a:ext cx="120722" cy="56944"/>
          </a:xfrm>
          <a:custGeom>
            <a:avLst/>
            <a:gdLst/>
            <a:ahLst/>
            <a:cxnLst/>
            <a:rect l="l" t="t" r="r" b="b"/>
            <a:pathLst>
              <a:path w="265588" h="125277">
                <a:moveTo>
                  <a:pt x="259861" y="0"/>
                </a:moveTo>
                <a:lnTo>
                  <a:pt x="0" y="110960"/>
                </a:lnTo>
                <a:lnTo>
                  <a:pt x="5726" y="125277"/>
                </a:lnTo>
                <a:lnTo>
                  <a:pt x="265588" y="14317"/>
                </a:lnTo>
                <a:lnTo>
                  <a:pt x="259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6" name="object 1986"/>
          <p:cNvSpPr/>
          <p:nvPr/>
        </p:nvSpPr>
        <p:spPr>
          <a:xfrm>
            <a:off x="3454629" y="3213461"/>
            <a:ext cx="118119" cy="56944"/>
          </a:xfrm>
          <a:custGeom>
            <a:avLst/>
            <a:gdLst/>
            <a:ahLst/>
            <a:cxnLst/>
            <a:rect l="l" t="t" r="r" b="b"/>
            <a:pathLst>
              <a:path w="259861" h="125277">
                <a:moveTo>
                  <a:pt x="0" y="110960"/>
                </a:moveTo>
                <a:lnTo>
                  <a:pt x="5726" y="125277"/>
                </a:lnTo>
                <a:lnTo>
                  <a:pt x="259861" y="0"/>
                </a:lnTo>
                <a:lnTo>
                  <a:pt x="0" y="11096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7" name="object 1987"/>
          <p:cNvSpPr/>
          <p:nvPr/>
        </p:nvSpPr>
        <p:spPr>
          <a:xfrm>
            <a:off x="3457232" y="3213461"/>
            <a:ext cx="118119" cy="56944"/>
          </a:xfrm>
          <a:custGeom>
            <a:avLst/>
            <a:gdLst/>
            <a:ahLst/>
            <a:cxnLst/>
            <a:rect l="l" t="t" r="r" b="b"/>
            <a:pathLst>
              <a:path w="259861" h="125277">
                <a:moveTo>
                  <a:pt x="0" y="125277"/>
                </a:moveTo>
                <a:lnTo>
                  <a:pt x="254134" y="0"/>
                </a:lnTo>
                <a:lnTo>
                  <a:pt x="259861" y="14317"/>
                </a:lnTo>
                <a:lnTo>
                  <a:pt x="0" y="12527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8" name="object 1988"/>
          <p:cNvSpPr/>
          <p:nvPr/>
        </p:nvSpPr>
        <p:spPr>
          <a:xfrm>
            <a:off x="3631970" y="3138294"/>
            <a:ext cx="120722" cy="56619"/>
          </a:xfrm>
          <a:custGeom>
            <a:avLst/>
            <a:gdLst/>
            <a:ahLst/>
            <a:cxnLst/>
            <a:rect l="l" t="t" r="r" b="b"/>
            <a:pathLst>
              <a:path w="265588" h="124561">
                <a:moveTo>
                  <a:pt x="259861" y="0"/>
                </a:moveTo>
                <a:lnTo>
                  <a:pt x="0" y="110244"/>
                </a:lnTo>
                <a:lnTo>
                  <a:pt x="5726" y="124561"/>
                </a:lnTo>
                <a:lnTo>
                  <a:pt x="265588" y="14317"/>
                </a:lnTo>
                <a:lnTo>
                  <a:pt x="2598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89" name="object 1989"/>
          <p:cNvSpPr/>
          <p:nvPr/>
        </p:nvSpPr>
        <p:spPr>
          <a:xfrm>
            <a:off x="3631971" y="3138294"/>
            <a:ext cx="118119" cy="56619"/>
          </a:xfrm>
          <a:custGeom>
            <a:avLst/>
            <a:gdLst/>
            <a:ahLst/>
            <a:cxnLst/>
            <a:rect l="l" t="t" r="r" b="b"/>
            <a:pathLst>
              <a:path w="259861" h="124561">
                <a:moveTo>
                  <a:pt x="0" y="110244"/>
                </a:moveTo>
                <a:lnTo>
                  <a:pt x="5726" y="124561"/>
                </a:lnTo>
                <a:lnTo>
                  <a:pt x="259861" y="0"/>
                </a:lnTo>
                <a:lnTo>
                  <a:pt x="0" y="11024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0" name="object 1990"/>
          <p:cNvSpPr/>
          <p:nvPr/>
        </p:nvSpPr>
        <p:spPr>
          <a:xfrm>
            <a:off x="3634574" y="3138294"/>
            <a:ext cx="118119" cy="56619"/>
          </a:xfrm>
          <a:custGeom>
            <a:avLst/>
            <a:gdLst/>
            <a:ahLst/>
            <a:cxnLst/>
            <a:rect l="l" t="t" r="r" b="b"/>
            <a:pathLst>
              <a:path w="259861" h="124561">
                <a:moveTo>
                  <a:pt x="0" y="124561"/>
                </a:moveTo>
                <a:lnTo>
                  <a:pt x="254134" y="0"/>
                </a:lnTo>
                <a:lnTo>
                  <a:pt x="259861" y="14317"/>
                </a:lnTo>
                <a:lnTo>
                  <a:pt x="0" y="12456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1" name="object 1991"/>
          <p:cNvSpPr/>
          <p:nvPr/>
        </p:nvSpPr>
        <p:spPr>
          <a:xfrm>
            <a:off x="3809312" y="3081675"/>
            <a:ext cx="77444" cy="38071"/>
          </a:xfrm>
          <a:custGeom>
            <a:avLst/>
            <a:gdLst/>
            <a:ahLst/>
            <a:cxnLst/>
            <a:rect l="l" t="t" r="r" b="b"/>
            <a:pathLst>
              <a:path w="170377" h="83757">
                <a:moveTo>
                  <a:pt x="163934" y="0"/>
                </a:moveTo>
                <a:lnTo>
                  <a:pt x="0" y="69439"/>
                </a:lnTo>
                <a:lnTo>
                  <a:pt x="5726" y="83757"/>
                </a:lnTo>
                <a:lnTo>
                  <a:pt x="170377" y="14317"/>
                </a:lnTo>
                <a:lnTo>
                  <a:pt x="1639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2" name="object 1992"/>
          <p:cNvSpPr/>
          <p:nvPr/>
        </p:nvSpPr>
        <p:spPr>
          <a:xfrm>
            <a:off x="3809312" y="3081675"/>
            <a:ext cx="74515" cy="38071"/>
          </a:xfrm>
          <a:custGeom>
            <a:avLst/>
            <a:gdLst/>
            <a:ahLst/>
            <a:cxnLst/>
            <a:rect l="l" t="t" r="r" b="b"/>
            <a:pathLst>
              <a:path w="163934" h="83757">
                <a:moveTo>
                  <a:pt x="0" y="69439"/>
                </a:moveTo>
                <a:lnTo>
                  <a:pt x="5726" y="83757"/>
                </a:lnTo>
                <a:lnTo>
                  <a:pt x="163934" y="0"/>
                </a:lnTo>
                <a:lnTo>
                  <a:pt x="0" y="6943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3" name="object 1993"/>
          <p:cNvSpPr/>
          <p:nvPr/>
        </p:nvSpPr>
        <p:spPr>
          <a:xfrm>
            <a:off x="3811915" y="3081675"/>
            <a:ext cx="74841" cy="38071"/>
          </a:xfrm>
          <a:custGeom>
            <a:avLst/>
            <a:gdLst/>
            <a:ahLst/>
            <a:cxnLst/>
            <a:rect l="l" t="t" r="r" b="b"/>
            <a:pathLst>
              <a:path w="164650" h="83757">
                <a:moveTo>
                  <a:pt x="0" y="83757"/>
                </a:moveTo>
                <a:lnTo>
                  <a:pt x="158207" y="0"/>
                </a:lnTo>
                <a:lnTo>
                  <a:pt x="164650" y="14317"/>
                </a:lnTo>
                <a:lnTo>
                  <a:pt x="0" y="8375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4" name="object 1994"/>
          <p:cNvSpPr/>
          <p:nvPr/>
        </p:nvSpPr>
        <p:spPr>
          <a:xfrm>
            <a:off x="3883828" y="3081675"/>
            <a:ext cx="2928" cy="6508"/>
          </a:xfrm>
          <a:custGeom>
            <a:avLst/>
            <a:gdLst/>
            <a:ahLst/>
            <a:cxnLst/>
            <a:rect l="l" t="t" r="r" b="b"/>
            <a:pathLst>
              <a:path w="6442" h="14317">
                <a:moveTo>
                  <a:pt x="0" y="0"/>
                </a:moveTo>
                <a:lnTo>
                  <a:pt x="6442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5" name="object 1995"/>
          <p:cNvSpPr/>
          <p:nvPr/>
        </p:nvSpPr>
        <p:spPr>
          <a:xfrm>
            <a:off x="3883503" y="3042952"/>
            <a:ext cx="78095" cy="44905"/>
          </a:xfrm>
          <a:custGeom>
            <a:avLst/>
            <a:gdLst/>
            <a:ahLst/>
            <a:cxnLst/>
            <a:rect l="l" t="t" r="r" b="b"/>
            <a:pathLst>
              <a:path w="171809" h="98790">
                <a:moveTo>
                  <a:pt x="164650" y="0"/>
                </a:moveTo>
                <a:lnTo>
                  <a:pt x="0" y="85188"/>
                </a:lnTo>
                <a:lnTo>
                  <a:pt x="7158" y="98790"/>
                </a:lnTo>
                <a:lnTo>
                  <a:pt x="171809" y="13601"/>
                </a:lnTo>
                <a:lnTo>
                  <a:pt x="164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6" name="object 1996"/>
          <p:cNvSpPr/>
          <p:nvPr/>
        </p:nvSpPr>
        <p:spPr>
          <a:xfrm>
            <a:off x="3883502" y="3042952"/>
            <a:ext cx="74841" cy="44905"/>
          </a:xfrm>
          <a:custGeom>
            <a:avLst/>
            <a:gdLst/>
            <a:ahLst/>
            <a:cxnLst/>
            <a:rect l="l" t="t" r="r" b="b"/>
            <a:pathLst>
              <a:path w="164650" h="98790">
                <a:moveTo>
                  <a:pt x="0" y="85188"/>
                </a:moveTo>
                <a:lnTo>
                  <a:pt x="7158" y="98790"/>
                </a:lnTo>
                <a:lnTo>
                  <a:pt x="164650" y="0"/>
                </a:lnTo>
                <a:lnTo>
                  <a:pt x="0" y="851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7" name="object 1997"/>
          <p:cNvSpPr/>
          <p:nvPr/>
        </p:nvSpPr>
        <p:spPr>
          <a:xfrm>
            <a:off x="3886756" y="3042952"/>
            <a:ext cx="74841" cy="44905"/>
          </a:xfrm>
          <a:custGeom>
            <a:avLst/>
            <a:gdLst/>
            <a:ahLst/>
            <a:cxnLst/>
            <a:rect l="l" t="t" r="r" b="b"/>
            <a:pathLst>
              <a:path w="164650" h="98790">
                <a:moveTo>
                  <a:pt x="0" y="98790"/>
                </a:moveTo>
                <a:lnTo>
                  <a:pt x="157492" y="0"/>
                </a:lnTo>
                <a:lnTo>
                  <a:pt x="164650" y="13601"/>
                </a:lnTo>
                <a:lnTo>
                  <a:pt x="0" y="9879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8" name="object 1998"/>
          <p:cNvSpPr/>
          <p:nvPr/>
        </p:nvSpPr>
        <p:spPr>
          <a:xfrm>
            <a:off x="4015288" y="2953794"/>
            <a:ext cx="117143" cy="65730"/>
          </a:xfrm>
          <a:custGeom>
            <a:avLst/>
            <a:gdLst/>
            <a:ahLst/>
            <a:cxnLst/>
            <a:rect l="l" t="t" r="r" b="b"/>
            <a:pathLst>
              <a:path w="257714" h="144606">
                <a:moveTo>
                  <a:pt x="250555" y="0"/>
                </a:moveTo>
                <a:lnTo>
                  <a:pt x="0" y="131004"/>
                </a:lnTo>
                <a:lnTo>
                  <a:pt x="7158" y="144606"/>
                </a:lnTo>
                <a:lnTo>
                  <a:pt x="257714" y="14317"/>
                </a:lnTo>
                <a:lnTo>
                  <a:pt x="250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999" name="object 1999"/>
          <p:cNvSpPr/>
          <p:nvPr/>
        </p:nvSpPr>
        <p:spPr>
          <a:xfrm>
            <a:off x="4015288" y="2953794"/>
            <a:ext cx="113889" cy="65730"/>
          </a:xfrm>
          <a:custGeom>
            <a:avLst/>
            <a:gdLst/>
            <a:ahLst/>
            <a:cxnLst/>
            <a:rect l="l" t="t" r="r" b="b"/>
            <a:pathLst>
              <a:path w="250555" h="144606">
                <a:moveTo>
                  <a:pt x="0" y="131004"/>
                </a:moveTo>
                <a:lnTo>
                  <a:pt x="7158" y="144606"/>
                </a:lnTo>
                <a:lnTo>
                  <a:pt x="250555" y="0"/>
                </a:lnTo>
                <a:lnTo>
                  <a:pt x="0" y="1310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0" name="object 2000"/>
          <p:cNvSpPr/>
          <p:nvPr/>
        </p:nvSpPr>
        <p:spPr>
          <a:xfrm>
            <a:off x="4018542" y="2953794"/>
            <a:ext cx="113889" cy="65730"/>
          </a:xfrm>
          <a:custGeom>
            <a:avLst/>
            <a:gdLst/>
            <a:ahLst/>
            <a:cxnLst/>
            <a:rect l="l" t="t" r="r" b="b"/>
            <a:pathLst>
              <a:path w="250555" h="144606">
                <a:moveTo>
                  <a:pt x="0" y="144606"/>
                </a:moveTo>
                <a:lnTo>
                  <a:pt x="243396" y="0"/>
                </a:lnTo>
                <a:lnTo>
                  <a:pt x="250555" y="14317"/>
                </a:lnTo>
                <a:lnTo>
                  <a:pt x="0" y="1446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1" name="object 2001"/>
          <p:cNvSpPr/>
          <p:nvPr/>
        </p:nvSpPr>
        <p:spPr>
          <a:xfrm>
            <a:off x="4186121" y="2864960"/>
            <a:ext cx="117143" cy="65730"/>
          </a:xfrm>
          <a:custGeom>
            <a:avLst/>
            <a:gdLst/>
            <a:ahLst/>
            <a:cxnLst/>
            <a:rect l="l" t="t" r="r" b="b"/>
            <a:pathLst>
              <a:path w="257714" h="144606">
                <a:moveTo>
                  <a:pt x="250555" y="0"/>
                </a:moveTo>
                <a:lnTo>
                  <a:pt x="0" y="130288"/>
                </a:lnTo>
                <a:lnTo>
                  <a:pt x="7158" y="144606"/>
                </a:lnTo>
                <a:lnTo>
                  <a:pt x="257714" y="14317"/>
                </a:lnTo>
                <a:lnTo>
                  <a:pt x="250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2" name="object 2002"/>
          <p:cNvSpPr/>
          <p:nvPr/>
        </p:nvSpPr>
        <p:spPr>
          <a:xfrm>
            <a:off x="4186121" y="2864960"/>
            <a:ext cx="113889" cy="65730"/>
          </a:xfrm>
          <a:custGeom>
            <a:avLst/>
            <a:gdLst/>
            <a:ahLst/>
            <a:cxnLst/>
            <a:rect l="l" t="t" r="r" b="b"/>
            <a:pathLst>
              <a:path w="250555" h="144606">
                <a:moveTo>
                  <a:pt x="0" y="130288"/>
                </a:moveTo>
                <a:lnTo>
                  <a:pt x="7158" y="144606"/>
                </a:lnTo>
                <a:lnTo>
                  <a:pt x="250555" y="0"/>
                </a:lnTo>
                <a:lnTo>
                  <a:pt x="0" y="1302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3" name="object 2003"/>
          <p:cNvSpPr/>
          <p:nvPr/>
        </p:nvSpPr>
        <p:spPr>
          <a:xfrm>
            <a:off x="4189376" y="2864960"/>
            <a:ext cx="113889" cy="65730"/>
          </a:xfrm>
          <a:custGeom>
            <a:avLst/>
            <a:gdLst/>
            <a:ahLst/>
            <a:cxnLst/>
            <a:rect l="l" t="t" r="r" b="b"/>
            <a:pathLst>
              <a:path w="250555" h="144606">
                <a:moveTo>
                  <a:pt x="0" y="144606"/>
                </a:moveTo>
                <a:lnTo>
                  <a:pt x="243396" y="0"/>
                </a:lnTo>
                <a:lnTo>
                  <a:pt x="250555" y="14317"/>
                </a:lnTo>
                <a:lnTo>
                  <a:pt x="0" y="1446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4" name="object 2004"/>
          <p:cNvSpPr/>
          <p:nvPr/>
        </p:nvSpPr>
        <p:spPr>
          <a:xfrm>
            <a:off x="4357280" y="2776127"/>
            <a:ext cx="117143" cy="65405"/>
          </a:xfrm>
          <a:custGeom>
            <a:avLst/>
            <a:gdLst/>
            <a:ahLst/>
            <a:cxnLst/>
            <a:rect l="l" t="t" r="r" b="b"/>
            <a:pathLst>
              <a:path w="257714" h="143890">
                <a:moveTo>
                  <a:pt x="250555" y="0"/>
                </a:moveTo>
                <a:lnTo>
                  <a:pt x="0" y="130288"/>
                </a:lnTo>
                <a:lnTo>
                  <a:pt x="7158" y="143890"/>
                </a:lnTo>
                <a:lnTo>
                  <a:pt x="257714" y="13601"/>
                </a:lnTo>
                <a:lnTo>
                  <a:pt x="250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5" name="object 2005"/>
          <p:cNvSpPr/>
          <p:nvPr/>
        </p:nvSpPr>
        <p:spPr>
          <a:xfrm>
            <a:off x="4357280" y="2776127"/>
            <a:ext cx="113889" cy="65405"/>
          </a:xfrm>
          <a:custGeom>
            <a:avLst/>
            <a:gdLst/>
            <a:ahLst/>
            <a:cxnLst/>
            <a:rect l="l" t="t" r="r" b="b"/>
            <a:pathLst>
              <a:path w="250555" h="143890">
                <a:moveTo>
                  <a:pt x="0" y="130288"/>
                </a:moveTo>
                <a:lnTo>
                  <a:pt x="7158" y="143890"/>
                </a:lnTo>
                <a:lnTo>
                  <a:pt x="250555" y="0"/>
                </a:lnTo>
                <a:lnTo>
                  <a:pt x="0" y="1302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6" name="object 2006"/>
          <p:cNvSpPr/>
          <p:nvPr/>
        </p:nvSpPr>
        <p:spPr>
          <a:xfrm>
            <a:off x="4360534" y="2776127"/>
            <a:ext cx="113889" cy="65405"/>
          </a:xfrm>
          <a:custGeom>
            <a:avLst/>
            <a:gdLst/>
            <a:ahLst/>
            <a:cxnLst/>
            <a:rect l="l" t="t" r="r" b="b"/>
            <a:pathLst>
              <a:path w="250555" h="143890">
                <a:moveTo>
                  <a:pt x="0" y="143890"/>
                </a:moveTo>
                <a:lnTo>
                  <a:pt x="243396" y="0"/>
                </a:lnTo>
                <a:lnTo>
                  <a:pt x="250555" y="13601"/>
                </a:lnTo>
                <a:lnTo>
                  <a:pt x="0" y="14389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7" name="object 2007"/>
          <p:cNvSpPr/>
          <p:nvPr/>
        </p:nvSpPr>
        <p:spPr>
          <a:xfrm>
            <a:off x="4528114" y="2687293"/>
            <a:ext cx="117143" cy="65405"/>
          </a:xfrm>
          <a:custGeom>
            <a:avLst/>
            <a:gdLst/>
            <a:ahLst/>
            <a:cxnLst/>
            <a:rect l="l" t="t" r="r" b="b"/>
            <a:pathLst>
              <a:path w="257714" h="143890">
                <a:moveTo>
                  <a:pt x="250555" y="0"/>
                </a:moveTo>
                <a:lnTo>
                  <a:pt x="0" y="130288"/>
                </a:lnTo>
                <a:lnTo>
                  <a:pt x="7158" y="143890"/>
                </a:lnTo>
                <a:lnTo>
                  <a:pt x="257714" y="13601"/>
                </a:lnTo>
                <a:lnTo>
                  <a:pt x="250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8" name="object 2008"/>
          <p:cNvSpPr/>
          <p:nvPr/>
        </p:nvSpPr>
        <p:spPr>
          <a:xfrm>
            <a:off x="4528114" y="2687293"/>
            <a:ext cx="113889" cy="65405"/>
          </a:xfrm>
          <a:custGeom>
            <a:avLst/>
            <a:gdLst/>
            <a:ahLst/>
            <a:cxnLst/>
            <a:rect l="l" t="t" r="r" b="b"/>
            <a:pathLst>
              <a:path w="250555" h="143890">
                <a:moveTo>
                  <a:pt x="0" y="130288"/>
                </a:moveTo>
                <a:lnTo>
                  <a:pt x="7158" y="143890"/>
                </a:lnTo>
                <a:lnTo>
                  <a:pt x="250555" y="0"/>
                </a:lnTo>
                <a:lnTo>
                  <a:pt x="0" y="1302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09" name="object 2009"/>
          <p:cNvSpPr/>
          <p:nvPr/>
        </p:nvSpPr>
        <p:spPr>
          <a:xfrm>
            <a:off x="4531367" y="2687293"/>
            <a:ext cx="113889" cy="65405"/>
          </a:xfrm>
          <a:custGeom>
            <a:avLst/>
            <a:gdLst/>
            <a:ahLst/>
            <a:cxnLst/>
            <a:rect l="l" t="t" r="r" b="b"/>
            <a:pathLst>
              <a:path w="250555" h="143890">
                <a:moveTo>
                  <a:pt x="0" y="143890"/>
                </a:moveTo>
                <a:lnTo>
                  <a:pt x="243396" y="0"/>
                </a:lnTo>
                <a:lnTo>
                  <a:pt x="250555" y="13601"/>
                </a:lnTo>
                <a:lnTo>
                  <a:pt x="0" y="14389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0" name="object 2010"/>
          <p:cNvSpPr/>
          <p:nvPr/>
        </p:nvSpPr>
        <p:spPr>
          <a:xfrm>
            <a:off x="4698947" y="2598460"/>
            <a:ext cx="117143" cy="65405"/>
          </a:xfrm>
          <a:custGeom>
            <a:avLst/>
            <a:gdLst/>
            <a:ahLst/>
            <a:cxnLst/>
            <a:rect l="l" t="t" r="r" b="b"/>
            <a:pathLst>
              <a:path w="257714" h="143890">
                <a:moveTo>
                  <a:pt x="250555" y="0"/>
                </a:moveTo>
                <a:lnTo>
                  <a:pt x="0" y="130288"/>
                </a:lnTo>
                <a:lnTo>
                  <a:pt x="7158" y="143890"/>
                </a:lnTo>
                <a:lnTo>
                  <a:pt x="257714" y="13601"/>
                </a:lnTo>
                <a:lnTo>
                  <a:pt x="2505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1" name="object 2011"/>
          <p:cNvSpPr/>
          <p:nvPr/>
        </p:nvSpPr>
        <p:spPr>
          <a:xfrm>
            <a:off x="4698947" y="2598460"/>
            <a:ext cx="113889" cy="65405"/>
          </a:xfrm>
          <a:custGeom>
            <a:avLst/>
            <a:gdLst/>
            <a:ahLst/>
            <a:cxnLst/>
            <a:rect l="l" t="t" r="r" b="b"/>
            <a:pathLst>
              <a:path w="250555" h="143890">
                <a:moveTo>
                  <a:pt x="0" y="130288"/>
                </a:moveTo>
                <a:lnTo>
                  <a:pt x="7158" y="143890"/>
                </a:lnTo>
                <a:lnTo>
                  <a:pt x="250555" y="0"/>
                </a:lnTo>
                <a:lnTo>
                  <a:pt x="0" y="1302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2" name="object 2012"/>
          <p:cNvSpPr/>
          <p:nvPr/>
        </p:nvSpPr>
        <p:spPr>
          <a:xfrm>
            <a:off x="4702201" y="2598460"/>
            <a:ext cx="113889" cy="65405"/>
          </a:xfrm>
          <a:custGeom>
            <a:avLst/>
            <a:gdLst/>
            <a:ahLst/>
            <a:cxnLst/>
            <a:rect l="l" t="t" r="r" b="b"/>
            <a:pathLst>
              <a:path w="250555" h="143890">
                <a:moveTo>
                  <a:pt x="0" y="143890"/>
                </a:moveTo>
                <a:lnTo>
                  <a:pt x="243396" y="0"/>
                </a:lnTo>
                <a:lnTo>
                  <a:pt x="250555" y="13601"/>
                </a:lnTo>
                <a:lnTo>
                  <a:pt x="0" y="14389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3" name="object 2013"/>
          <p:cNvSpPr/>
          <p:nvPr/>
        </p:nvSpPr>
        <p:spPr>
          <a:xfrm>
            <a:off x="4869780" y="2529801"/>
            <a:ext cx="78095" cy="45230"/>
          </a:xfrm>
          <a:custGeom>
            <a:avLst/>
            <a:gdLst/>
            <a:ahLst/>
            <a:cxnLst/>
            <a:rect l="l" t="t" r="r" b="b"/>
            <a:pathLst>
              <a:path w="171809" h="99506">
                <a:moveTo>
                  <a:pt x="164650" y="0"/>
                </a:moveTo>
                <a:lnTo>
                  <a:pt x="0" y="85904"/>
                </a:lnTo>
                <a:lnTo>
                  <a:pt x="7874" y="99506"/>
                </a:lnTo>
                <a:lnTo>
                  <a:pt x="171809" y="14317"/>
                </a:lnTo>
                <a:lnTo>
                  <a:pt x="164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4" name="object 2014"/>
          <p:cNvSpPr/>
          <p:nvPr/>
        </p:nvSpPr>
        <p:spPr>
          <a:xfrm>
            <a:off x="4869780" y="2529801"/>
            <a:ext cx="74841" cy="45230"/>
          </a:xfrm>
          <a:custGeom>
            <a:avLst/>
            <a:gdLst/>
            <a:ahLst/>
            <a:cxnLst/>
            <a:rect l="l" t="t" r="r" b="b"/>
            <a:pathLst>
              <a:path w="164650" h="99506">
                <a:moveTo>
                  <a:pt x="0" y="85904"/>
                </a:moveTo>
                <a:lnTo>
                  <a:pt x="7874" y="99506"/>
                </a:lnTo>
                <a:lnTo>
                  <a:pt x="164650" y="0"/>
                </a:lnTo>
                <a:lnTo>
                  <a:pt x="0" y="8590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5" name="object 2015"/>
          <p:cNvSpPr/>
          <p:nvPr/>
        </p:nvSpPr>
        <p:spPr>
          <a:xfrm>
            <a:off x="4873360" y="2529801"/>
            <a:ext cx="74515" cy="45230"/>
          </a:xfrm>
          <a:custGeom>
            <a:avLst/>
            <a:gdLst/>
            <a:ahLst/>
            <a:cxnLst/>
            <a:rect l="l" t="t" r="r" b="b"/>
            <a:pathLst>
              <a:path w="163934" h="99506">
                <a:moveTo>
                  <a:pt x="0" y="99506"/>
                </a:moveTo>
                <a:lnTo>
                  <a:pt x="156776" y="0"/>
                </a:lnTo>
                <a:lnTo>
                  <a:pt x="163934" y="14317"/>
                </a:lnTo>
                <a:lnTo>
                  <a:pt x="0" y="9950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6" name="object 2016"/>
          <p:cNvSpPr/>
          <p:nvPr/>
        </p:nvSpPr>
        <p:spPr>
          <a:xfrm>
            <a:off x="4944621" y="2529801"/>
            <a:ext cx="3254" cy="6508"/>
          </a:xfrm>
          <a:custGeom>
            <a:avLst/>
            <a:gdLst/>
            <a:ahLst/>
            <a:cxnLst/>
            <a:rect l="l" t="t" r="r" b="b"/>
            <a:pathLst>
              <a:path w="7158" h="14317">
                <a:moveTo>
                  <a:pt x="0" y="0"/>
                </a:moveTo>
                <a:lnTo>
                  <a:pt x="7158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7" name="object 2017"/>
          <p:cNvSpPr/>
          <p:nvPr/>
        </p:nvSpPr>
        <p:spPr>
          <a:xfrm>
            <a:off x="4944622" y="2460167"/>
            <a:ext cx="134063" cy="76143"/>
          </a:xfrm>
          <a:custGeom>
            <a:avLst/>
            <a:gdLst/>
            <a:ahLst/>
            <a:cxnLst/>
            <a:rect l="l" t="t" r="r" b="b"/>
            <a:pathLst>
              <a:path w="294939" h="167514">
                <a:moveTo>
                  <a:pt x="287780" y="0"/>
                </a:moveTo>
                <a:lnTo>
                  <a:pt x="0" y="153196"/>
                </a:lnTo>
                <a:lnTo>
                  <a:pt x="7158" y="167514"/>
                </a:lnTo>
                <a:lnTo>
                  <a:pt x="294939" y="13601"/>
                </a:lnTo>
                <a:lnTo>
                  <a:pt x="2877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8" name="object 2018"/>
          <p:cNvSpPr/>
          <p:nvPr/>
        </p:nvSpPr>
        <p:spPr>
          <a:xfrm>
            <a:off x="4944621" y="2460167"/>
            <a:ext cx="130809" cy="76143"/>
          </a:xfrm>
          <a:custGeom>
            <a:avLst/>
            <a:gdLst/>
            <a:ahLst/>
            <a:cxnLst/>
            <a:rect l="l" t="t" r="r" b="b"/>
            <a:pathLst>
              <a:path w="287780" h="167514">
                <a:moveTo>
                  <a:pt x="0" y="153196"/>
                </a:moveTo>
                <a:lnTo>
                  <a:pt x="7158" y="167514"/>
                </a:lnTo>
                <a:lnTo>
                  <a:pt x="287780" y="0"/>
                </a:lnTo>
                <a:lnTo>
                  <a:pt x="0" y="15319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19" name="object 2019"/>
          <p:cNvSpPr/>
          <p:nvPr/>
        </p:nvSpPr>
        <p:spPr>
          <a:xfrm>
            <a:off x="4947876" y="2460167"/>
            <a:ext cx="130809" cy="76143"/>
          </a:xfrm>
          <a:custGeom>
            <a:avLst/>
            <a:gdLst/>
            <a:ahLst/>
            <a:cxnLst/>
            <a:rect l="l" t="t" r="r" b="b"/>
            <a:pathLst>
              <a:path w="287780" h="167514">
                <a:moveTo>
                  <a:pt x="0" y="167514"/>
                </a:moveTo>
                <a:lnTo>
                  <a:pt x="280622" y="0"/>
                </a:lnTo>
                <a:lnTo>
                  <a:pt x="287780" y="13601"/>
                </a:lnTo>
                <a:lnTo>
                  <a:pt x="0" y="1675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0" name="object 2020"/>
          <p:cNvSpPr/>
          <p:nvPr/>
        </p:nvSpPr>
        <p:spPr>
          <a:xfrm>
            <a:off x="5132050" y="2360270"/>
            <a:ext cx="134063" cy="75817"/>
          </a:xfrm>
          <a:custGeom>
            <a:avLst/>
            <a:gdLst/>
            <a:ahLst/>
            <a:cxnLst/>
            <a:rect l="l" t="t" r="r" b="b"/>
            <a:pathLst>
              <a:path w="294939" h="166798">
                <a:moveTo>
                  <a:pt x="287780" y="0"/>
                </a:moveTo>
                <a:lnTo>
                  <a:pt x="0" y="153196"/>
                </a:lnTo>
                <a:lnTo>
                  <a:pt x="7158" y="166798"/>
                </a:lnTo>
                <a:lnTo>
                  <a:pt x="294939" y="13601"/>
                </a:lnTo>
                <a:lnTo>
                  <a:pt x="2877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1" name="object 2021"/>
          <p:cNvSpPr/>
          <p:nvPr/>
        </p:nvSpPr>
        <p:spPr>
          <a:xfrm>
            <a:off x="5132050" y="2360270"/>
            <a:ext cx="130809" cy="75817"/>
          </a:xfrm>
          <a:custGeom>
            <a:avLst/>
            <a:gdLst/>
            <a:ahLst/>
            <a:cxnLst/>
            <a:rect l="l" t="t" r="r" b="b"/>
            <a:pathLst>
              <a:path w="287780" h="166798">
                <a:moveTo>
                  <a:pt x="0" y="153196"/>
                </a:moveTo>
                <a:lnTo>
                  <a:pt x="7158" y="166798"/>
                </a:lnTo>
                <a:lnTo>
                  <a:pt x="287780" y="0"/>
                </a:lnTo>
                <a:lnTo>
                  <a:pt x="0" y="15319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2" name="object 2022"/>
          <p:cNvSpPr/>
          <p:nvPr/>
        </p:nvSpPr>
        <p:spPr>
          <a:xfrm>
            <a:off x="5135304" y="2360270"/>
            <a:ext cx="130809" cy="75817"/>
          </a:xfrm>
          <a:custGeom>
            <a:avLst/>
            <a:gdLst/>
            <a:ahLst/>
            <a:cxnLst/>
            <a:rect l="l" t="t" r="r" b="b"/>
            <a:pathLst>
              <a:path w="287780" h="166798">
                <a:moveTo>
                  <a:pt x="0" y="166798"/>
                </a:moveTo>
                <a:lnTo>
                  <a:pt x="280622" y="0"/>
                </a:lnTo>
                <a:lnTo>
                  <a:pt x="287780" y="13601"/>
                </a:lnTo>
                <a:lnTo>
                  <a:pt x="0" y="1667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3" name="object 2023"/>
          <p:cNvSpPr/>
          <p:nvPr/>
        </p:nvSpPr>
        <p:spPr>
          <a:xfrm>
            <a:off x="5262859" y="2360270"/>
            <a:ext cx="3254" cy="6182"/>
          </a:xfrm>
          <a:custGeom>
            <a:avLst/>
            <a:gdLst/>
            <a:ahLst/>
            <a:cxnLst/>
            <a:rect l="l" t="t" r="r" b="b"/>
            <a:pathLst>
              <a:path w="7158" h="13601">
                <a:moveTo>
                  <a:pt x="0" y="0"/>
                </a:moveTo>
                <a:lnTo>
                  <a:pt x="7158" y="13601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4" name="object 2024"/>
          <p:cNvSpPr/>
          <p:nvPr/>
        </p:nvSpPr>
        <p:spPr>
          <a:xfrm>
            <a:off x="5262859" y="2321548"/>
            <a:ext cx="76143" cy="44905"/>
          </a:xfrm>
          <a:custGeom>
            <a:avLst/>
            <a:gdLst/>
            <a:ahLst/>
            <a:cxnLst/>
            <a:rect l="l" t="t" r="r" b="b"/>
            <a:pathLst>
              <a:path w="167514" h="98790">
                <a:moveTo>
                  <a:pt x="160355" y="0"/>
                </a:moveTo>
                <a:lnTo>
                  <a:pt x="0" y="85188"/>
                </a:lnTo>
                <a:lnTo>
                  <a:pt x="7158" y="98790"/>
                </a:lnTo>
                <a:lnTo>
                  <a:pt x="167514" y="13601"/>
                </a:lnTo>
                <a:lnTo>
                  <a:pt x="1603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5" name="object 2025"/>
          <p:cNvSpPr/>
          <p:nvPr/>
        </p:nvSpPr>
        <p:spPr>
          <a:xfrm>
            <a:off x="5262860" y="2321548"/>
            <a:ext cx="72889" cy="44905"/>
          </a:xfrm>
          <a:custGeom>
            <a:avLst/>
            <a:gdLst/>
            <a:ahLst/>
            <a:cxnLst/>
            <a:rect l="l" t="t" r="r" b="b"/>
            <a:pathLst>
              <a:path w="160355" h="98790">
                <a:moveTo>
                  <a:pt x="0" y="85188"/>
                </a:moveTo>
                <a:lnTo>
                  <a:pt x="7158" y="98790"/>
                </a:lnTo>
                <a:lnTo>
                  <a:pt x="160355" y="0"/>
                </a:lnTo>
                <a:lnTo>
                  <a:pt x="0" y="851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6" name="object 2026"/>
          <p:cNvSpPr/>
          <p:nvPr/>
        </p:nvSpPr>
        <p:spPr>
          <a:xfrm>
            <a:off x="5266113" y="2321548"/>
            <a:ext cx="72889" cy="44905"/>
          </a:xfrm>
          <a:custGeom>
            <a:avLst/>
            <a:gdLst/>
            <a:ahLst/>
            <a:cxnLst/>
            <a:rect l="l" t="t" r="r" b="b"/>
            <a:pathLst>
              <a:path w="160355" h="98790">
                <a:moveTo>
                  <a:pt x="0" y="98790"/>
                </a:moveTo>
                <a:lnTo>
                  <a:pt x="153196" y="0"/>
                </a:lnTo>
                <a:lnTo>
                  <a:pt x="160355" y="13601"/>
                </a:lnTo>
                <a:lnTo>
                  <a:pt x="0" y="9879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7" name="object 2027"/>
          <p:cNvSpPr/>
          <p:nvPr/>
        </p:nvSpPr>
        <p:spPr>
          <a:xfrm>
            <a:off x="5392693" y="2231738"/>
            <a:ext cx="116817" cy="66055"/>
          </a:xfrm>
          <a:custGeom>
            <a:avLst/>
            <a:gdLst/>
            <a:ahLst/>
            <a:cxnLst/>
            <a:rect l="l" t="t" r="r" b="b"/>
            <a:pathLst>
              <a:path w="256998" h="145322">
                <a:moveTo>
                  <a:pt x="249839" y="0"/>
                </a:moveTo>
                <a:lnTo>
                  <a:pt x="0" y="131720"/>
                </a:lnTo>
                <a:lnTo>
                  <a:pt x="7158" y="145322"/>
                </a:lnTo>
                <a:lnTo>
                  <a:pt x="256998" y="13601"/>
                </a:lnTo>
                <a:lnTo>
                  <a:pt x="2498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8" name="object 2028"/>
          <p:cNvSpPr/>
          <p:nvPr/>
        </p:nvSpPr>
        <p:spPr>
          <a:xfrm>
            <a:off x="5392693" y="2231738"/>
            <a:ext cx="113563" cy="66055"/>
          </a:xfrm>
          <a:custGeom>
            <a:avLst/>
            <a:gdLst/>
            <a:ahLst/>
            <a:cxnLst/>
            <a:rect l="l" t="t" r="r" b="b"/>
            <a:pathLst>
              <a:path w="249839" h="145322">
                <a:moveTo>
                  <a:pt x="0" y="131720"/>
                </a:moveTo>
                <a:lnTo>
                  <a:pt x="7158" y="145322"/>
                </a:lnTo>
                <a:lnTo>
                  <a:pt x="249839" y="0"/>
                </a:lnTo>
                <a:lnTo>
                  <a:pt x="0" y="1317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29" name="object 2029"/>
          <p:cNvSpPr/>
          <p:nvPr/>
        </p:nvSpPr>
        <p:spPr>
          <a:xfrm>
            <a:off x="5395947" y="2231738"/>
            <a:ext cx="113563" cy="66055"/>
          </a:xfrm>
          <a:custGeom>
            <a:avLst/>
            <a:gdLst/>
            <a:ahLst/>
            <a:cxnLst/>
            <a:rect l="l" t="t" r="r" b="b"/>
            <a:pathLst>
              <a:path w="249839" h="145322">
                <a:moveTo>
                  <a:pt x="0" y="145322"/>
                </a:moveTo>
                <a:lnTo>
                  <a:pt x="242680" y="0"/>
                </a:lnTo>
                <a:lnTo>
                  <a:pt x="249839" y="13601"/>
                </a:lnTo>
                <a:lnTo>
                  <a:pt x="0" y="1453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0" name="object 2030"/>
          <p:cNvSpPr/>
          <p:nvPr/>
        </p:nvSpPr>
        <p:spPr>
          <a:xfrm>
            <a:off x="5562876" y="2141603"/>
            <a:ext cx="116817" cy="66381"/>
          </a:xfrm>
          <a:custGeom>
            <a:avLst/>
            <a:gdLst/>
            <a:ahLst/>
            <a:cxnLst/>
            <a:rect l="l" t="t" r="r" b="b"/>
            <a:pathLst>
              <a:path w="256998" h="146038">
                <a:moveTo>
                  <a:pt x="249839" y="0"/>
                </a:moveTo>
                <a:lnTo>
                  <a:pt x="0" y="132436"/>
                </a:lnTo>
                <a:lnTo>
                  <a:pt x="7158" y="146038"/>
                </a:lnTo>
                <a:lnTo>
                  <a:pt x="256998" y="14317"/>
                </a:lnTo>
                <a:lnTo>
                  <a:pt x="2498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1" name="object 2031"/>
          <p:cNvSpPr/>
          <p:nvPr/>
        </p:nvSpPr>
        <p:spPr>
          <a:xfrm>
            <a:off x="5562876" y="2141603"/>
            <a:ext cx="113563" cy="66381"/>
          </a:xfrm>
          <a:custGeom>
            <a:avLst/>
            <a:gdLst/>
            <a:ahLst/>
            <a:cxnLst/>
            <a:rect l="l" t="t" r="r" b="b"/>
            <a:pathLst>
              <a:path w="249839" h="146038">
                <a:moveTo>
                  <a:pt x="0" y="132436"/>
                </a:moveTo>
                <a:lnTo>
                  <a:pt x="7158" y="146038"/>
                </a:lnTo>
                <a:lnTo>
                  <a:pt x="249839" y="0"/>
                </a:lnTo>
                <a:lnTo>
                  <a:pt x="0" y="13243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2" name="object 2032"/>
          <p:cNvSpPr/>
          <p:nvPr/>
        </p:nvSpPr>
        <p:spPr>
          <a:xfrm>
            <a:off x="5566129" y="2141603"/>
            <a:ext cx="113563" cy="66381"/>
          </a:xfrm>
          <a:custGeom>
            <a:avLst/>
            <a:gdLst/>
            <a:ahLst/>
            <a:cxnLst/>
            <a:rect l="l" t="t" r="r" b="b"/>
            <a:pathLst>
              <a:path w="249839" h="146038">
                <a:moveTo>
                  <a:pt x="0" y="146038"/>
                </a:moveTo>
                <a:lnTo>
                  <a:pt x="242680" y="0"/>
                </a:lnTo>
                <a:lnTo>
                  <a:pt x="249839" y="14317"/>
                </a:lnTo>
                <a:lnTo>
                  <a:pt x="0" y="1460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3" name="object 2033"/>
          <p:cNvSpPr/>
          <p:nvPr/>
        </p:nvSpPr>
        <p:spPr>
          <a:xfrm>
            <a:off x="5733383" y="2051794"/>
            <a:ext cx="116817" cy="66055"/>
          </a:xfrm>
          <a:custGeom>
            <a:avLst/>
            <a:gdLst/>
            <a:ahLst/>
            <a:cxnLst/>
            <a:rect l="l" t="t" r="r" b="b"/>
            <a:pathLst>
              <a:path w="256998" h="145322">
                <a:moveTo>
                  <a:pt x="249839" y="0"/>
                </a:moveTo>
                <a:lnTo>
                  <a:pt x="0" y="131720"/>
                </a:lnTo>
                <a:lnTo>
                  <a:pt x="7158" y="145322"/>
                </a:lnTo>
                <a:lnTo>
                  <a:pt x="256998" y="13601"/>
                </a:lnTo>
                <a:lnTo>
                  <a:pt x="2498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4" name="object 2034"/>
          <p:cNvSpPr/>
          <p:nvPr/>
        </p:nvSpPr>
        <p:spPr>
          <a:xfrm>
            <a:off x="5733384" y="2051794"/>
            <a:ext cx="113563" cy="66055"/>
          </a:xfrm>
          <a:custGeom>
            <a:avLst/>
            <a:gdLst/>
            <a:ahLst/>
            <a:cxnLst/>
            <a:rect l="l" t="t" r="r" b="b"/>
            <a:pathLst>
              <a:path w="249839" h="145322">
                <a:moveTo>
                  <a:pt x="0" y="131720"/>
                </a:moveTo>
                <a:lnTo>
                  <a:pt x="7158" y="145322"/>
                </a:lnTo>
                <a:lnTo>
                  <a:pt x="249839" y="0"/>
                </a:lnTo>
                <a:lnTo>
                  <a:pt x="0" y="13172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5" name="object 2035"/>
          <p:cNvSpPr/>
          <p:nvPr/>
        </p:nvSpPr>
        <p:spPr>
          <a:xfrm>
            <a:off x="5736638" y="2051794"/>
            <a:ext cx="113563" cy="66055"/>
          </a:xfrm>
          <a:custGeom>
            <a:avLst/>
            <a:gdLst/>
            <a:ahLst/>
            <a:cxnLst/>
            <a:rect l="l" t="t" r="r" b="b"/>
            <a:pathLst>
              <a:path w="249839" h="145322">
                <a:moveTo>
                  <a:pt x="0" y="145322"/>
                </a:moveTo>
                <a:lnTo>
                  <a:pt x="242680" y="0"/>
                </a:lnTo>
                <a:lnTo>
                  <a:pt x="249839" y="13601"/>
                </a:lnTo>
                <a:lnTo>
                  <a:pt x="0" y="145322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6" name="object 2036"/>
          <p:cNvSpPr/>
          <p:nvPr/>
        </p:nvSpPr>
        <p:spPr>
          <a:xfrm>
            <a:off x="5903566" y="1961659"/>
            <a:ext cx="117143" cy="66381"/>
          </a:xfrm>
          <a:custGeom>
            <a:avLst/>
            <a:gdLst/>
            <a:ahLst/>
            <a:cxnLst/>
            <a:rect l="l" t="t" r="r" b="b"/>
            <a:pathLst>
              <a:path w="257714" h="146038">
                <a:moveTo>
                  <a:pt x="249839" y="0"/>
                </a:moveTo>
                <a:lnTo>
                  <a:pt x="0" y="132436"/>
                </a:lnTo>
                <a:lnTo>
                  <a:pt x="7874" y="146038"/>
                </a:lnTo>
                <a:lnTo>
                  <a:pt x="257714" y="14317"/>
                </a:lnTo>
                <a:lnTo>
                  <a:pt x="2498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7" name="object 2037"/>
          <p:cNvSpPr/>
          <p:nvPr/>
        </p:nvSpPr>
        <p:spPr>
          <a:xfrm>
            <a:off x="5903566" y="1961659"/>
            <a:ext cx="113563" cy="66381"/>
          </a:xfrm>
          <a:custGeom>
            <a:avLst/>
            <a:gdLst/>
            <a:ahLst/>
            <a:cxnLst/>
            <a:rect l="l" t="t" r="r" b="b"/>
            <a:pathLst>
              <a:path w="249839" h="146038">
                <a:moveTo>
                  <a:pt x="0" y="132436"/>
                </a:moveTo>
                <a:lnTo>
                  <a:pt x="7874" y="146038"/>
                </a:lnTo>
                <a:lnTo>
                  <a:pt x="249839" y="0"/>
                </a:lnTo>
                <a:lnTo>
                  <a:pt x="0" y="13243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8" name="object 2038"/>
          <p:cNvSpPr/>
          <p:nvPr/>
        </p:nvSpPr>
        <p:spPr>
          <a:xfrm>
            <a:off x="5907145" y="1961659"/>
            <a:ext cx="113563" cy="66381"/>
          </a:xfrm>
          <a:custGeom>
            <a:avLst/>
            <a:gdLst/>
            <a:ahLst/>
            <a:cxnLst/>
            <a:rect l="l" t="t" r="r" b="b"/>
            <a:pathLst>
              <a:path w="249839" h="146038">
                <a:moveTo>
                  <a:pt x="0" y="146038"/>
                </a:moveTo>
                <a:lnTo>
                  <a:pt x="241965" y="0"/>
                </a:lnTo>
                <a:lnTo>
                  <a:pt x="249839" y="14317"/>
                </a:lnTo>
                <a:lnTo>
                  <a:pt x="0" y="14603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39" name="object 2039"/>
          <p:cNvSpPr/>
          <p:nvPr/>
        </p:nvSpPr>
        <p:spPr>
          <a:xfrm>
            <a:off x="6074074" y="1893326"/>
            <a:ext cx="76143" cy="44579"/>
          </a:xfrm>
          <a:custGeom>
            <a:avLst/>
            <a:gdLst/>
            <a:ahLst/>
            <a:cxnLst/>
            <a:rect l="l" t="t" r="r" b="b"/>
            <a:pathLst>
              <a:path w="167514" h="98074">
                <a:moveTo>
                  <a:pt x="160355" y="0"/>
                </a:moveTo>
                <a:lnTo>
                  <a:pt x="0" y="84473"/>
                </a:lnTo>
                <a:lnTo>
                  <a:pt x="7158" y="98074"/>
                </a:lnTo>
                <a:lnTo>
                  <a:pt x="167514" y="13601"/>
                </a:lnTo>
                <a:lnTo>
                  <a:pt x="1603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0" name="object 2040"/>
          <p:cNvSpPr/>
          <p:nvPr/>
        </p:nvSpPr>
        <p:spPr>
          <a:xfrm>
            <a:off x="6074074" y="1893326"/>
            <a:ext cx="72889" cy="44579"/>
          </a:xfrm>
          <a:custGeom>
            <a:avLst/>
            <a:gdLst/>
            <a:ahLst/>
            <a:cxnLst/>
            <a:rect l="l" t="t" r="r" b="b"/>
            <a:pathLst>
              <a:path w="160355" h="98074">
                <a:moveTo>
                  <a:pt x="0" y="84473"/>
                </a:moveTo>
                <a:lnTo>
                  <a:pt x="7158" y="98074"/>
                </a:lnTo>
                <a:lnTo>
                  <a:pt x="160355" y="0"/>
                </a:lnTo>
                <a:lnTo>
                  <a:pt x="0" y="8447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1" name="object 2041"/>
          <p:cNvSpPr/>
          <p:nvPr/>
        </p:nvSpPr>
        <p:spPr>
          <a:xfrm>
            <a:off x="6077328" y="1893326"/>
            <a:ext cx="72889" cy="44579"/>
          </a:xfrm>
          <a:custGeom>
            <a:avLst/>
            <a:gdLst/>
            <a:ahLst/>
            <a:cxnLst/>
            <a:rect l="l" t="t" r="r" b="b"/>
            <a:pathLst>
              <a:path w="160355" h="98074">
                <a:moveTo>
                  <a:pt x="0" y="98074"/>
                </a:moveTo>
                <a:lnTo>
                  <a:pt x="153196" y="0"/>
                </a:lnTo>
                <a:lnTo>
                  <a:pt x="160355" y="13601"/>
                </a:lnTo>
                <a:lnTo>
                  <a:pt x="0" y="9807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2" name="object 2042"/>
          <p:cNvSpPr/>
          <p:nvPr/>
        </p:nvSpPr>
        <p:spPr>
          <a:xfrm>
            <a:off x="6146963" y="1893326"/>
            <a:ext cx="3254" cy="6182"/>
          </a:xfrm>
          <a:custGeom>
            <a:avLst/>
            <a:gdLst/>
            <a:ahLst/>
            <a:cxnLst/>
            <a:rect l="l" t="t" r="r" b="b"/>
            <a:pathLst>
              <a:path w="7158" h="13601">
                <a:moveTo>
                  <a:pt x="0" y="0"/>
                </a:moveTo>
                <a:lnTo>
                  <a:pt x="7158" y="13601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3" name="object 2043"/>
          <p:cNvSpPr/>
          <p:nvPr/>
        </p:nvSpPr>
        <p:spPr>
          <a:xfrm>
            <a:off x="6147288" y="1859159"/>
            <a:ext cx="80373" cy="40349"/>
          </a:xfrm>
          <a:custGeom>
            <a:avLst/>
            <a:gdLst/>
            <a:ahLst/>
            <a:cxnLst/>
            <a:rect l="l" t="t" r="r" b="b"/>
            <a:pathLst>
              <a:path w="176820" h="88768">
                <a:moveTo>
                  <a:pt x="171093" y="0"/>
                </a:moveTo>
                <a:lnTo>
                  <a:pt x="0" y="74450"/>
                </a:lnTo>
                <a:lnTo>
                  <a:pt x="6442" y="88768"/>
                </a:lnTo>
                <a:lnTo>
                  <a:pt x="176820" y="14317"/>
                </a:lnTo>
                <a:lnTo>
                  <a:pt x="1710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4" name="object 2044"/>
          <p:cNvSpPr/>
          <p:nvPr/>
        </p:nvSpPr>
        <p:spPr>
          <a:xfrm>
            <a:off x="6147288" y="1859159"/>
            <a:ext cx="77770" cy="40349"/>
          </a:xfrm>
          <a:custGeom>
            <a:avLst/>
            <a:gdLst/>
            <a:ahLst/>
            <a:cxnLst/>
            <a:rect l="l" t="t" r="r" b="b"/>
            <a:pathLst>
              <a:path w="171093" h="88768">
                <a:moveTo>
                  <a:pt x="0" y="74450"/>
                </a:moveTo>
                <a:lnTo>
                  <a:pt x="6442" y="88768"/>
                </a:lnTo>
                <a:lnTo>
                  <a:pt x="171093" y="0"/>
                </a:lnTo>
                <a:lnTo>
                  <a:pt x="0" y="7445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5" name="object 2045"/>
          <p:cNvSpPr/>
          <p:nvPr/>
        </p:nvSpPr>
        <p:spPr>
          <a:xfrm>
            <a:off x="6150217" y="1859159"/>
            <a:ext cx="77444" cy="40349"/>
          </a:xfrm>
          <a:custGeom>
            <a:avLst/>
            <a:gdLst/>
            <a:ahLst/>
            <a:cxnLst/>
            <a:rect l="l" t="t" r="r" b="b"/>
            <a:pathLst>
              <a:path w="170377" h="88768">
                <a:moveTo>
                  <a:pt x="0" y="88768"/>
                </a:moveTo>
                <a:lnTo>
                  <a:pt x="164650" y="0"/>
                </a:lnTo>
                <a:lnTo>
                  <a:pt x="170377" y="14317"/>
                </a:lnTo>
                <a:lnTo>
                  <a:pt x="0" y="8876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6" name="object 2046"/>
          <p:cNvSpPr/>
          <p:nvPr/>
        </p:nvSpPr>
        <p:spPr>
          <a:xfrm>
            <a:off x="6283629" y="1781715"/>
            <a:ext cx="120397" cy="57920"/>
          </a:xfrm>
          <a:custGeom>
            <a:avLst/>
            <a:gdLst/>
            <a:ahLst/>
            <a:cxnLst/>
            <a:rect l="l" t="t" r="r" b="b"/>
            <a:pathLst>
              <a:path w="264873" h="127425">
                <a:moveTo>
                  <a:pt x="259146" y="0"/>
                </a:moveTo>
                <a:lnTo>
                  <a:pt x="0" y="113107"/>
                </a:lnTo>
                <a:lnTo>
                  <a:pt x="6442" y="127425"/>
                </a:lnTo>
                <a:lnTo>
                  <a:pt x="264873" y="14317"/>
                </a:lnTo>
                <a:lnTo>
                  <a:pt x="2591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7" name="object 2047"/>
          <p:cNvSpPr/>
          <p:nvPr/>
        </p:nvSpPr>
        <p:spPr>
          <a:xfrm>
            <a:off x="6283629" y="1781715"/>
            <a:ext cx="117794" cy="57920"/>
          </a:xfrm>
          <a:custGeom>
            <a:avLst/>
            <a:gdLst/>
            <a:ahLst/>
            <a:cxnLst/>
            <a:rect l="l" t="t" r="r" b="b"/>
            <a:pathLst>
              <a:path w="259146" h="127425">
                <a:moveTo>
                  <a:pt x="0" y="113107"/>
                </a:moveTo>
                <a:lnTo>
                  <a:pt x="6442" y="127425"/>
                </a:lnTo>
                <a:lnTo>
                  <a:pt x="259146" y="0"/>
                </a:lnTo>
                <a:lnTo>
                  <a:pt x="0" y="1131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8" name="object 2048"/>
          <p:cNvSpPr/>
          <p:nvPr/>
        </p:nvSpPr>
        <p:spPr>
          <a:xfrm>
            <a:off x="6286558" y="1781715"/>
            <a:ext cx="117468" cy="57920"/>
          </a:xfrm>
          <a:custGeom>
            <a:avLst/>
            <a:gdLst/>
            <a:ahLst/>
            <a:cxnLst/>
            <a:rect l="l" t="t" r="r" b="b"/>
            <a:pathLst>
              <a:path w="258430" h="127425">
                <a:moveTo>
                  <a:pt x="0" y="127425"/>
                </a:moveTo>
                <a:lnTo>
                  <a:pt x="252703" y="0"/>
                </a:lnTo>
                <a:lnTo>
                  <a:pt x="258430" y="14317"/>
                </a:lnTo>
                <a:lnTo>
                  <a:pt x="0" y="1274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49" name="object 2049"/>
          <p:cNvSpPr/>
          <p:nvPr/>
        </p:nvSpPr>
        <p:spPr>
          <a:xfrm>
            <a:off x="6459994" y="1704270"/>
            <a:ext cx="120722" cy="57920"/>
          </a:xfrm>
          <a:custGeom>
            <a:avLst/>
            <a:gdLst/>
            <a:ahLst/>
            <a:cxnLst/>
            <a:rect l="l" t="t" r="r" b="b"/>
            <a:pathLst>
              <a:path w="265588" h="127425">
                <a:moveTo>
                  <a:pt x="259146" y="0"/>
                </a:moveTo>
                <a:lnTo>
                  <a:pt x="0" y="113823"/>
                </a:lnTo>
                <a:lnTo>
                  <a:pt x="6442" y="127425"/>
                </a:lnTo>
                <a:lnTo>
                  <a:pt x="265588" y="14317"/>
                </a:lnTo>
                <a:lnTo>
                  <a:pt x="2591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0" name="object 2050"/>
          <p:cNvSpPr/>
          <p:nvPr/>
        </p:nvSpPr>
        <p:spPr>
          <a:xfrm>
            <a:off x="6459994" y="1704270"/>
            <a:ext cx="117794" cy="57920"/>
          </a:xfrm>
          <a:custGeom>
            <a:avLst/>
            <a:gdLst/>
            <a:ahLst/>
            <a:cxnLst/>
            <a:rect l="l" t="t" r="r" b="b"/>
            <a:pathLst>
              <a:path w="259146" h="127425">
                <a:moveTo>
                  <a:pt x="0" y="113823"/>
                </a:moveTo>
                <a:lnTo>
                  <a:pt x="6442" y="127425"/>
                </a:lnTo>
                <a:lnTo>
                  <a:pt x="259146" y="0"/>
                </a:lnTo>
                <a:lnTo>
                  <a:pt x="0" y="1138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1" name="object 2051"/>
          <p:cNvSpPr/>
          <p:nvPr/>
        </p:nvSpPr>
        <p:spPr>
          <a:xfrm>
            <a:off x="6462923" y="1704270"/>
            <a:ext cx="117794" cy="57920"/>
          </a:xfrm>
          <a:custGeom>
            <a:avLst/>
            <a:gdLst/>
            <a:ahLst/>
            <a:cxnLst/>
            <a:rect l="l" t="t" r="r" b="b"/>
            <a:pathLst>
              <a:path w="259146" h="127425">
                <a:moveTo>
                  <a:pt x="0" y="127425"/>
                </a:moveTo>
                <a:lnTo>
                  <a:pt x="252703" y="0"/>
                </a:lnTo>
                <a:lnTo>
                  <a:pt x="259146" y="14317"/>
                </a:lnTo>
                <a:lnTo>
                  <a:pt x="0" y="12742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2" name="object 2052"/>
          <p:cNvSpPr/>
          <p:nvPr/>
        </p:nvSpPr>
        <p:spPr>
          <a:xfrm>
            <a:off x="6636685" y="1626826"/>
            <a:ext cx="120397" cy="58246"/>
          </a:xfrm>
          <a:custGeom>
            <a:avLst/>
            <a:gdLst/>
            <a:ahLst/>
            <a:cxnLst/>
            <a:rect l="l" t="t" r="r" b="b"/>
            <a:pathLst>
              <a:path w="264873" h="128141">
                <a:moveTo>
                  <a:pt x="258430" y="0"/>
                </a:moveTo>
                <a:lnTo>
                  <a:pt x="0" y="113823"/>
                </a:lnTo>
                <a:lnTo>
                  <a:pt x="5726" y="128141"/>
                </a:lnTo>
                <a:lnTo>
                  <a:pt x="264873" y="14317"/>
                </a:lnTo>
                <a:lnTo>
                  <a:pt x="2584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3" name="object 2053"/>
          <p:cNvSpPr/>
          <p:nvPr/>
        </p:nvSpPr>
        <p:spPr>
          <a:xfrm>
            <a:off x="6636685" y="1626826"/>
            <a:ext cx="117468" cy="58246"/>
          </a:xfrm>
          <a:custGeom>
            <a:avLst/>
            <a:gdLst/>
            <a:ahLst/>
            <a:cxnLst/>
            <a:rect l="l" t="t" r="r" b="b"/>
            <a:pathLst>
              <a:path w="258430" h="128141">
                <a:moveTo>
                  <a:pt x="0" y="113823"/>
                </a:moveTo>
                <a:lnTo>
                  <a:pt x="5726" y="128141"/>
                </a:lnTo>
                <a:lnTo>
                  <a:pt x="258430" y="0"/>
                </a:lnTo>
                <a:lnTo>
                  <a:pt x="0" y="1138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4" name="object 2054"/>
          <p:cNvSpPr/>
          <p:nvPr/>
        </p:nvSpPr>
        <p:spPr>
          <a:xfrm>
            <a:off x="6639288" y="1626826"/>
            <a:ext cx="117794" cy="58246"/>
          </a:xfrm>
          <a:custGeom>
            <a:avLst/>
            <a:gdLst/>
            <a:ahLst/>
            <a:cxnLst/>
            <a:rect l="l" t="t" r="r" b="b"/>
            <a:pathLst>
              <a:path w="259146" h="128141">
                <a:moveTo>
                  <a:pt x="0" y="128141"/>
                </a:moveTo>
                <a:lnTo>
                  <a:pt x="252703" y="0"/>
                </a:lnTo>
                <a:lnTo>
                  <a:pt x="259146" y="14317"/>
                </a:lnTo>
                <a:lnTo>
                  <a:pt x="0" y="12814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5" name="object 2055"/>
          <p:cNvSpPr/>
          <p:nvPr/>
        </p:nvSpPr>
        <p:spPr>
          <a:xfrm>
            <a:off x="6813050" y="1549381"/>
            <a:ext cx="120397" cy="58246"/>
          </a:xfrm>
          <a:custGeom>
            <a:avLst/>
            <a:gdLst/>
            <a:ahLst/>
            <a:cxnLst/>
            <a:rect l="l" t="t" r="r" b="b"/>
            <a:pathLst>
              <a:path w="264873" h="128141">
                <a:moveTo>
                  <a:pt x="258430" y="0"/>
                </a:moveTo>
                <a:lnTo>
                  <a:pt x="0" y="113823"/>
                </a:lnTo>
                <a:lnTo>
                  <a:pt x="6442" y="128141"/>
                </a:lnTo>
                <a:lnTo>
                  <a:pt x="264873" y="14317"/>
                </a:lnTo>
                <a:lnTo>
                  <a:pt x="2584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6" name="object 2056"/>
          <p:cNvSpPr/>
          <p:nvPr/>
        </p:nvSpPr>
        <p:spPr>
          <a:xfrm>
            <a:off x="6813050" y="1549381"/>
            <a:ext cx="117468" cy="58246"/>
          </a:xfrm>
          <a:custGeom>
            <a:avLst/>
            <a:gdLst/>
            <a:ahLst/>
            <a:cxnLst/>
            <a:rect l="l" t="t" r="r" b="b"/>
            <a:pathLst>
              <a:path w="258430" h="128141">
                <a:moveTo>
                  <a:pt x="0" y="113823"/>
                </a:moveTo>
                <a:lnTo>
                  <a:pt x="6442" y="128141"/>
                </a:lnTo>
                <a:lnTo>
                  <a:pt x="258430" y="0"/>
                </a:lnTo>
                <a:lnTo>
                  <a:pt x="0" y="1138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7" name="object 2057"/>
          <p:cNvSpPr/>
          <p:nvPr/>
        </p:nvSpPr>
        <p:spPr>
          <a:xfrm>
            <a:off x="6815979" y="1549381"/>
            <a:ext cx="117468" cy="58246"/>
          </a:xfrm>
          <a:custGeom>
            <a:avLst/>
            <a:gdLst/>
            <a:ahLst/>
            <a:cxnLst/>
            <a:rect l="l" t="t" r="r" b="b"/>
            <a:pathLst>
              <a:path w="258430" h="128141">
                <a:moveTo>
                  <a:pt x="0" y="128141"/>
                </a:moveTo>
                <a:lnTo>
                  <a:pt x="251987" y="0"/>
                </a:lnTo>
                <a:lnTo>
                  <a:pt x="258430" y="14317"/>
                </a:lnTo>
                <a:lnTo>
                  <a:pt x="0" y="12814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8" name="object 2058"/>
          <p:cNvSpPr/>
          <p:nvPr/>
        </p:nvSpPr>
        <p:spPr>
          <a:xfrm>
            <a:off x="6989415" y="1471937"/>
            <a:ext cx="120397" cy="58246"/>
          </a:xfrm>
          <a:custGeom>
            <a:avLst/>
            <a:gdLst/>
            <a:ahLst/>
            <a:cxnLst/>
            <a:rect l="l" t="t" r="r" b="b"/>
            <a:pathLst>
              <a:path w="264873" h="128141">
                <a:moveTo>
                  <a:pt x="259146" y="0"/>
                </a:moveTo>
                <a:lnTo>
                  <a:pt x="0" y="113823"/>
                </a:lnTo>
                <a:lnTo>
                  <a:pt x="6442" y="128141"/>
                </a:lnTo>
                <a:lnTo>
                  <a:pt x="264873" y="14317"/>
                </a:lnTo>
                <a:lnTo>
                  <a:pt x="2591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59" name="object 2059"/>
          <p:cNvSpPr/>
          <p:nvPr/>
        </p:nvSpPr>
        <p:spPr>
          <a:xfrm>
            <a:off x="6989415" y="1471937"/>
            <a:ext cx="117794" cy="58246"/>
          </a:xfrm>
          <a:custGeom>
            <a:avLst/>
            <a:gdLst/>
            <a:ahLst/>
            <a:cxnLst/>
            <a:rect l="l" t="t" r="r" b="b"/>
            <a:pathLst>
              <a:path w="259146" h="128141">
                <a:moveTo>
                  <a:pt x="0" y="113823"/>
                </a:moveTo>
                <a:lnTo>
                  <a:pt x="6442" y="128141"/>
                </a:lnTo>
                <a:lnTo>
                  <a:pt x="259146" y="0"/>
                </a:lnTo>
                <a:lnTo>
                  <a:pt x="0" y="11382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0" name="object 2060"/>
          <p:cNvSpPr/>
          <p:nvPr/>
        </p:nvSpPr>
        <p:spPr>
          <a:xfrm>
            <a:off x="6992344" y="1471937"/>
            <a:ext cx="117468" cy="58246"/>
          </a:xfrm>
          <a:custGeom>
            <a:avLst/>
            <a:gdLst/>
            <a:ahLst/>
            <a:cxnLst/>
            <a:rect l="l" t="t" r="r" b="b"/>
            <a:pathLst>
              <a:path w="258430" h="128141">
                <a:moveTo>
                  <a:pt x="0" y="128141"/>
                </a:moveTo>
                <a:lnTo>
                  <a:pt x="252703" y="0"/>
                </a:lnTo>
                <a:lnTo>
                  <a:pt x="258430" y="14317"/>
                </a:lnTo>
                <a:lnTo>
                  <a:pt x="0" y="12814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1" name="object 2061"/>
          <p:cNvSpPr/>
          <p:nvPr/>
        </p:nvSpPr>
        <p:spPr>
          <a:xfrm>
            <a:off x="7165780" y="1412063"/>
            <a:ext cx="80698" cy="40675"/>
          </a:xfrm>
          <a:custGeom>
            <a:avLst/>
            <a:gdLst/>
            <a:ahLst/>
            <a:cxnLst/>
            <a:rect l="l" t="t" r="r" b="b"/>
            <a:pathLst>
              <a:path w="177536" h="89484">
                <a:moveTo>
                  <a:pt x="171093" y="0"/>
                </a:moveTo>
                <a:lnTo>
                  <a:pt x="0" y="75166"/>
                </a:lnTo>
                <a:lnTo>
                  <a:pt x="6442" y="89484"/>
                </a:lnTo>
                <a:lnTo>
                  <a:pt x="177536" y="14317"/>
                </a:lnTo>
                <a:lnTo>
                  <a:pt x="1710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2" name="object 2062"/>
          <p:cNvSpPr/>
          <p:nvPr/>
        </p:nvSpPr>
        <p:spPr>
          <a:xfrm>
            <a:off x="7165780" y="1412063"/>
            <a:ext cx="77770" cy="40675"/>
          </a:xfrm>
          <a:custGeom>
            <a:avLst/>
            <a:gdLst/>
            <a:ahLst/>
            <a:cxnLst/>
            <a:rect l="l" t="t" r="r" b="b"/>
            <a:pathLst>
              <a:path w="171093" h="89484">
                <a:moveTo>
                  <a:pt x="0" y="75166"/>
                </a:moveTo>
                <a:lnTo>
                  <a:pt x="6442" y="89484"/>
                </a:lnTo>
                <a:lnTo>
                  <a:pt x="171093" y="0"/>
                </a:lnTo>
                <a:lnTo>
                  <a:pt x="0" y="75166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3" name="object 2063"/>
          <p:cNvSpPr/>
          <p:nvPr/>
        </p:nvSpPr>
        <p:spPr>
          <a:xfrm>
            <a:off x="7168709" y="1412063"/>
            <a:ext cx="77770" cy="40675"/>
          </a:xfrm>
          <a:custGeom>
            <a:avLst/>
            <a:gdLst/>
            <a:ahLst/>
            <a:cxnLst/>
            <a:rect l="l" t="t" r="r" b="b"/>
            <a:pathLst>
              <a:path w="171093" h="89484">
                <a:moveTo>
                  <a:pt x="0" y="89484"/>
                </a:moveTo>
                <a:lnTo>
                  <a:pt x="164650" y="0"/>
                </a:lnTo>
                <a:lnTo>
                  <a:pt x="171093" y="14317"/>
                </a:lnTo>
                <a:lnTo>
                  <a:pt x="0" y="8948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4" name="object 2064"/>
          <p:cNvSpPr/>
          <p:nvPr/>
        </p:nvSpPr>
        <p:spPr>
          <a:xfrm>
            <a:off x="7243550" y="1412064"/>
            <a:ext cx="2928" cy="6508"/>
          </a:xfrm>
          <a:custGeom>
            <a:avLst/>
            <a:gdLst/>
            <a:ahLst/>
            <a:cxnLst/>
            <a:rect l="l" t="t" r="r" b="b"/>
            <a:pathLst>
              <a:path w="6442" h="14317">
                <a:moveTo>
                  <a:pt x="0" y="0"/>
                </a:moveTo>
                <a:lnTo>
                  <a:pt x="6442" y="14317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5" name="object 2065"/>
          <p:cNvSpPr/>
          <p:nvPr/>
        </p:nvSpPr>
        <p:spPr>
          <a:xfrm>
            <a:off x="7243550" y="1376921"/>
            <a:ext cx="80698" cy="41650"/>
          </a:xfrm>
          <a:custGeom>
            <a:avLst/>
            <a:gdLst/>
            <a:ahLst/>
            <a:cxnLst/>
            <a:rect l="l" t="t" r="r" b="b"/>
            <a:pathLst>
              <a:path w="177536" h="91631">
                <a:moveTo>
                  <a:pt x="171093" y="0"/>
                </a:moveTo>
                <a:lnTo>
                  <a:pt x="0" y="77314"/>
                </a:lnTo>
                <a:lnTo>
                  <a:pt x="6442" y="91631"/>
                </a:lnTo>
                <a:lnTo>
                  <a:pt x="177536" y="14317"/>
                </a:lnTo>
                <a:lnTo>
                  <a:pt x="1710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6" name="object 2066"/>
          <p:cNvSpPr/>
          <p:nvPr/>
        </p:nvSpPr>
        <p:spPr>
          <a:xfrm>
            <a:off x="7243550" y="1376921"/>
            <a:ext cx="77770" cy="41650"/>
          </a:xfrm>
          <a:custGeom>
            <a:avLst/>
            <a:gdLst/>
            <a:ahLst/>
            <a:cxnLst/>
            <a:rect l="l" t="t" r="r" b="b"/>
            <a:pathLst>
              <a:path w="171093" h="91631">
                <a:moveTo>
                  <a:pt x="0" y="77314"/>
                </a:moveTo>
                <a:lnTo>
                  <a:pt x="6442" y="91631"/>
                </a:lnTo>
                <a:lnTo>
                  <a:pt x="171093" y="0"/>
                </a:lnTo>
                <a:lnTo>
                  <a:pt x="0" y="7731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7" name="object 2067"/>
          <p:cNvSpPr/>
          <p:nvPr/>
        </p:nvSpPr>
        <p:spPr>
          <a:xfrm>
            <a:off x="7246479" y="1376921"/>
            <a:ext cx="77770" cy="41650"/>
          </a:xfrm>
          <a:custGeom>
            <a:avLst/>
            <a:gdLst/>
            <a:ahLst/>
            <a:cxnLst/>
            <a:rect l="l" t="t" r="r" b="b"/>
            <a:pathLst>
              <a:path w="171093" h="91631">
                <a:moveTo>
                  <a:pt x="0" y="91631"/>
                </a:moveTo>
                <a:lnTo>
                  <a:pt x="164650" y="0"/>
                </a:lnTo>
                <a:lnTo>
                  <a:pt x="171093" y="14317"/>
                </a:lnTo>
                <a:lnTo>
                  <a:pt x="0" y="9163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8" name="object 2068"/>
          <p:cNvSpPr/>
          <p:nvPr/>
        </p:nvSpPr>
        <p:spPr>
          <a:xfrm>
            <a:off x="7379891" y="1297849"/>
            <a:ext cx="120071" cy="59222"/>
          </a:xfrm>
          <a:custGeom>
            <a:avLst/>
            <a:gdLst/>
            <a:ahLst/>
            <a:cxnLst/>
            <a:rect l="l" t="t" r="r" b="b"/>
            <a:pathLst>
              <a:path w="264157" h="130288">
                <a:moveTo>
                  <a:pt x="257714" y="0"/>
                </a:moveTo>
                <a:lnTo>
                  <a:pt x="0" y="115971"/>
                </a:lnTo>
                <a:lnTo>
                  <a:pt x="6442" y="130288"/>
                </a:lnTo>
                <a:lnTo>
                  <a:pt x="264157" y="14317"/>
                </a:lnTo>
                <a:lnTo>
                  <a:pt x="257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69" name="object 2069"/>
          <p:cNvSpPr/>
          <p:nvPr/>
        </p:nvSpPr>
        <p:spPr>
          <a:xfrm>
            <a:off x="7379891" y="1297849"/>
            <a:ext cx="117143" cy="59222"/>
          </a:xfrm>
          <a:custGeom>
            <a:avLst/>
            <a:gdLst/>
            <a:ahLst/>
            <a:cxnLst/>
            <a:rect l="l" t="t" r="r" b="b"/>
            <a:pathLst>
              <a:path w="257714" h="130288">
                <a:moveTo>
                  <a:pt x="0" y="115971"/>
                </a:moveTo>
                <a:lnTo>
                  <a:pt x="6442" y="130288"/>
                </a:lnTo>
                <a:lnTo>
                  <a:pt x="257714" y="0"/>
                </a:lnTo>
                <a:lnTo>
                  <a:pt x="0" y="1159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0" name="object 2070"/>
          <p:cNvSpPr/>
          <p:nvPr/>
        </p:nvSpPr>
        <p:spPr>
          <a:xfrm>
            <a:off x="7382819" y="1297849"/>
            <a:ext cx="117143" cy="59222"/>
          </a:xfrm>
          <a:custGeom>
            <a:avLst/>
            <a:gdLst/>
            <a:ahLst/>
            <a:cxnLst/>
            <a:rect l="l" t="t" r="r" b="b"/>
            <a:pathLst>
              <a:path w="257714" h="130288">
                <a:moveTo>
                  <a:pt x="0" y="130288"/>
                </a:moveTo>
                <a:lnTo>
                  <a:pt x="251271" y="0"/>
                </a:lnTo>
                <a:lnTo>
                  <a:pt x="257714" y="14317"/>
                </a:lnTo>
                <a:lnTo>
                  <a:pt x="0" y="1302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1" name="object 2071"/>
          <p:cNvSpPr/>
          <p:nvPr/>
        </p:nvSpPr>
        <p:spPr>
          <a:xfrm>
            <a:off x="7555606" y="1218778"/>
            <a:ext cx="120071" cy="59222"/>
          </a:xfrm>
          <a:custGeom>
            <a:avLst/>
            <a:gdLst/>
            <a:ahLst/>
            <a:cxnLst/>
            <a:rect l="l" t="t" r="r" b="b"/>
            <a:pathLst>
              <a:path w="264157" h="130288">
                <a:moveTo>
                  <a:pt x="257714" y="0"/>
                </a:moveTo>
                <a:lnTo>
                  <a:pt x="0" y="115971"/>
                </a:lnTo>
                <a:lnTo>
                  <a:pt x="6442" y="130288"/>
                </a:lnTo>
                <a:lnTo>
                  <a:pt x="264157" y="14317"/>
                </a:lnTo>
                <a:lnTo>
                  <a:pt x="2577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2" name="object 2072"/>
          <p:cNvSpPr/>
          <p:nvPr/>
        </p:nvSpPr>
        <p:spPr>
          <a:xfrm>
            <a:off x="7555605" y="1218778"/>
            <a:ext cx="117143" cy="59222"/>
          </a:xfrm>
          <a:custGeom>
            <a:avLst/>
            <a:gdLst/>
            <a:ahLst/>
            <a:cxnLst/>
            <a:rect l="l" t="t" r="r" b="b"/>
            <a:pathLst>
              <a:path w="257714" h="130288">
                <a:moveTo>
                  <a:pt x="0" y="115971"/>
                </a:moveTo>
                <a:lnTo>
                  <a:pt x="6442" y="130288"/>
                </a:lnTo>
                <a:lnTo>
                  <a:pt x="257714" y="0"/>
                </a:lnTo>
                <a:lnTo>
                  <a:pt x="0" y="115971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3" name="object 2073"/>
          <p:cNvSpPr/>
          <p:nvPr/>
        </p:nvSpPr>
        <p:spPr>
          <a:xfrm>
            <a:off x="7558534" y="1218778"/>
            <a:ext cx="117143" cy="59222"/>
          </a:xfrm>
          <a:custGeom>
            <a:avLst/>
            <a:gdLst/>
            <a:ahLst/>
            <a:cxnLst/>
            <a:rect l="l" t="t" r="r" b="b"/>
            <a:pathLst>
              <a:path w="257714" h="130288">
                <a:moveTo>
                  <a:pt x="0" y="130288"/>
                </a:moveTo>
                <a:lnTo>
                  <a:pt x="251271" y="0"/>
                </a:lnTo>
                <a:lnTo>
                  <a:pt x="257714" y="14317"/>
                </a:lnTo>
                <a:lnTo>
                  <a:pt x="0" y="13028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4" name="object 2074"/>
          <p:cNvSpPr/>
          <p:nvPr/>
        </p:nvSpPr>
        <p:spPr>
          <a:xfrm>
            <a:off x="7731319" y="1157603"/>
            <a:ext cx="81024" cy="41325"/>
          </a:xfrm>
          <a:custGeom>
            <a:avLst/>
            <a:gdLst/>
            <a:ahLst/>
            <a:cxnLst/>
            <a:rect l="l" t="t" r="r" b="b"/>
            <a:pathLst>
              <a:path w="178252" h="90915">
                <a:moveTo>
                  <a:pt x="171809" y="0"/>
                </a:moveTo>
                <a:lnTo>
                  <a:pt x="0" y="76598"/>
                </a:lnTo>
                <a:lnTo>
                  <a:pt x="6442" y="90915"/>
                </a:lnTo>
                <a:lnTo>
                  <a:pt x="178252" y="13601"/>
                </a:lnTo>
                <a:lnTo>
                  <a:pt x="1718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5" name="object 2075"/>
          <p:cNvSpPr/>
          <p:nvPr/>
        </p:nvSpPr>
        <p:spPr>
          <a:xfrm>
            <a:off x="7731320" y="1157603"/>
            <a:ext cx="78095" cy="41325"/>
          </a:xfrm>
          <a:custGeom>
            <a:avLst/>
            <a:gdLst/>
            <a:ahLst/>
            <a:cxnLst/>
            <a:rect l="l" t="t" r="r" b="b"/>
            <a:pathLst>
              <a:path w="171809" h="90915">
                <a:moveTo>
                  <a:pt x="0" y="76598"/>
                </a:moveTo>
                <a:lnTo>
                  <a:pt x="6442" y="90915"/>
                </a:lnTo>
                <a:lnTo>
                  <a:pt x="171809" y="0"/>
                </a:lnTo>
                <a:lnTo>
                  <a:pt x="0" y="76598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6" name="object 2076"/>
          <p:cNvSpPr/>
          <p:nvPr/>
        </p:nvSpPr>
        <p:spPr>
          <a:xfrm>
            <a:off x="7734248" y="1157603"/>
            <a:ext cx="78095" cy="41325"/>
          </a:xfrm>
          <a:custGeom>
            <a:avLst/>
            <a:gdLst/>
            <a:ahLst/>
            <a:cxnLst/>
            <a:rect l="l" t="t" r="r" b="b"/>
            <a:pathLst>
              <a:path w="171809" h="90915">
                <a:moveTo>
                  <a:pt x="0" y="90915"/>
                </a:moveTo>
                <a:lnTo>
                  <a:pt x="165366" y="0"/>
                </a:lnTo>
                <a:lnTo>
                  <a:pt x="171809" y="13601"/>
                </a:lnTo>
                <a:lnTo>
                  <a:pt x="0" y="9091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7" name="object 2077"/>
          <p:cNvSpPr/>
          <p:nvPr/>
        </p:nvSpPr>
        <p:spPr>
          <a:xfrm>
            <a:off x="7809415" y="1157604"/>
            <a:ext cx="2928" cy="6182"/>
          </a:xfrm>
          <a:custGeom>
            <a:avLst/>
            <a:gdLst/>
            <a:ahLst/>
            <a:cxnLst/>
            <a:rect l="l" t="t" r="r" b="b"/>
            <a:pathLst>
              <a:path w="6442" h="13601">
                <a:moveTo>
                  <a:pt x="0" y="0"/>
                </a:moveTo>
                <a:lnTo>
                  <a:pt x="6442" y="13601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8" name="object 2078"/>
          <p:cNvSpPr/>
          <p:nvPr/>
        </p:nvSpPr>
        <p:spPr>
          <a:xfrm>
            <a:off x="7809090" y="1116929"/>
            <a:ext cx="68008" cy="46857"/>
          </a:xfrm>
          <a:custGeom>
            <a:avLst/>
            <a:gdLst/>
            <a:ahLst/>
            <a:cxnLst/>
            <a:rect l="l" t="t" r="r" b="b"/>
            <a:pathLst>
              <a:path w="149617" h="103085">
                <a:moveTo>
                  <a:pt x="141742" y="0"/>
                </a:moveTo>
                <a:lnTo>
                  <a:pt x="0" y="89484"/>
                </a:lnTo>
                <a:lnTo>
                  <a:pt x="7874" y="103085"/>
                </a:lnTo>
                <a:lnTo>
                  <a:pt x="149617" y="13601"/>
                </a:lnTo>
                <a:lnTo>
                  <a:pt x="1417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79" name="object 2079"/>
          <p:cNvSpPr/>
          <p:nvPr/>
        </p:nvSpPr>
        <p:spPr>
          <a:xfrm>
            <a:off x="7809090" y="1116929"/>
            <a:ext cx="64428" cy="46857"/>
          </a:xfrm>
          <a:custGeom>
            <a:avLst/>
            <a:gdLst/>
            <a:ahLst/>
            <a:cxnLst/>
            <a:rect l="l" t="t" r="r" b="b"/>
            <a:pathLst>
              <a:path w="141742" h="103085">
                <a:moveTo>
                  <a:pt x="0" y="89484"/>
                </a:moveTo>
                <a:lnTo>
                  <a:pt x="7874" y="103085"/>
                </a:lnTo>
                <a:lnTo>
                  <a:pt x="141742" y="0"/>
                </a:lnTo>
                <a:lnTo>
                  <a:pt x="0" y="8948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0" name="object 2080"/>
          <p:cNvSpPr/>
          <p:nvPr/>
        </p:nvSpPr>
        <p:spPr>
          <a:xfrm>
            <a:off x="7812669" y="1116929"/>
            <a:ext cx="64428" cy="46857"/>
          </a:xfrm>
          <a:custGeom>
            <a:avLst/>
            <a:gdLst/>
            <a:ahLst/>
            <a:cxnLst/>
            <a:rect l="l" t="t" r="r" b="b"/>
            <a:pathLst>
              <a:path w="141742" h="103085">
                <a:moveTo>
                  <a:pt x="0" y="103085"/>
                </a:moveTo>
                <a:lnTo>
                  <a:pt x="133868" y="0"/>
                </a:lnTo>
                <a:lnTo>
                  <a:pt x="141742" y="13601"/>
                </a:lnTo>
                <a:lnTo>
                  <a:pt x="0" y="10308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1" name="object 2081"/>
          <p:cNvSpPr/>
          <p:nvPr/>
        </p:nvSpPr>
        <p:spPr>
          <a:xfrm>
            <a:off x="7927859" y="1014103"/>
            <a:ext cx="112262" cy="74515"/>
          </a:xfrm>
          <a:custGeom>
            <a:avLst/>
            <a:gdLst/>
            <a:ahLst/>
            <a:cxnLst/>
            <a:rect l="l" t="t" r="r" b="b"/>
            <a:pathLst>
              <a:path w="246976" h="163934">
                <a:moveTo>
                  <a:pt x="238385" y="0"/>
                </a:moveTo>
                <a:lnTo>
                  <a:pt x="0" y="151049"/>
                </a:lnTo>
                <a:lnTo>
                  <a:pt x="7874" y="163934"/>
                </a:lnTo>
                <a:lnTo>
                  <a:pt x="246976" y="12885"/>
                </a:lnTo>
                <a:lnTo>
                  <a:pt x="2383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2" name="object 2082"/>
          <p:cNvSpPr/>
          <p:nvPr/>
        </p:nvSpPr>
        <p:spPr>
          <a:xfrm>
            <a:off x="7927860" y="1014103"/>
            <a:ext cx="108357" cy="74515"/>
          </a:xfrm>
          <a:custGeom>
            <a:avLst/>
            <a:gdLst/>
            <a:ahLst/>
            <a:cxnLst/>
            <a:rect l="l" t="t" r="r" b="b"/>
            <a:pathLst>
              <a:path w="238385" h="163934">
                <a:moveTo>
                  <a:pt x="0" y="151049"/>
                </a:moveTo>
                <a:lnTo>
                  <a:pt x="7874" y="163934"/>
                </a:lnTo>
                <a:lnTo>
                  <a:pt x="238385" y="0"/>
                </a:lnTo>
                <a:lnTo>
                  <a:pt x="0" y="15104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3" name="object 2083"/>
          <p:cNvSpPr/>
          <p:nvPr/>
        </p:nvSpPr>
        <p:spPr>
          <a:xfrm>
            <a:off x="7931439" y="1014103"/>
            <a:ext cx="108682" cy="74515"/>
          </a:xfrm>
          <a:custGeom>
            <a:avLst/>
            <a:gdLst/>
            <a:ahLst/>
            <a:cxnLst/>
            <a:rect l="l" t="t" r="r" b="b"/>
            <a:pathLst>
              <a:path w="239101" h="163934">
                <a:moveTo>
                  <a:pt x="0" y="163934"/>
                </a:moveTo>
                <a:lnTo>
                  <a:pt x="230511" y="0"/>
                </a:lnTo>
                <a:lnTo>
                  <a:pt x="239101" y="12885"/>
                </a:lnTo>
                <a:lnTo>
                  <a:pt x="0" y="16393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4" name="object 2084"/>
          <p:cNvSpPr/>
          <p:nvPr/>
        </p:nvSpPr>
        <p:spPr>
          <a:xfrm>
            <a:off x="8090558" y="911278"/>
            <a:ext cx="112587" cy="74515"/>
          </a:xfrm>
          <a:custGeom>
            <a:avLst/>
            <a:gdLst/>
            <a:ahLst/>
            <a:cxnLst/>
            <a:rect l="l" t="t" r="r" b="b"/>
            <a:pathLst>
              <a:path w="247692" h="163934">
                <a:moveTo>
                  <a:pt x="239101" y="0"/>
                </a:moveTo>
                <a:lnTo>
                  <a:pt x="0" y="151049"/>
                </a:lnTo>
                <a:lnTo>
                  <a:pt x="8590" y="163934"/>
                </a:lnTo>
                <a:lnTo>
                  <a:pt x="247692" y="12885"/>
                </a:lnTo>
                <a:lnTo>
                  <a:pt x="2391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5" name="object 2085"/>
          <p:cNvSpPr/>
          <p:nvPr/>
        </p:nvSpPr>
        <p:spPr>
          <a:xfrm>
            <a:off x="8090558" y="911278"/>
            <a:ext cx="108682" cy="74515"/>
          </a:xfrm>
          <a:custGeom>
            <a:avLst/>
            <a:gdLst/>
            <a:ahLst/>
            <a:cxnLst/>
            <a:rect l="l" t="t" r="r" b="b"/>
            <a:pathLst>
              <a:path w="239101" h="163934">
                <a:moveTo>
                  <a:pt x="0" y="151049"/>
                </a:moveTo>
                <a:lnTo>
                  <a:pt x="8590" y="163934"/>
                </a:lnTo>
                <a:lnTo>
                  <a:pt x="239101" y="0"/>
                </a:lnTo>
                <a:lnTo>
                  <a:pt x="0" y="151049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6" name="object 2086"/>
          <p:cNvSpPr/>
          <p:nvPr/>
        </p:nvSpPr>
        <p:spPr>
          <a:xfrm>
            <a:off x="8094463" y="911278"/>
            <a:ext cx="108682" cy="74515"/>
          </a:xfrm>
          <a:custGeom>
            <a:avLst/>
            <a:gdLst/>
            <a:ahLst/>
            <a:cxnLst/>
            <a:rect l="l" t="t" r="r" b="b"/>
            <a:pathLst>
              <a:path w="239101" h="163934">
                <a:moveTo>
                  <a:pt x="0" y="163934"/>
                </a:moveTo>
                <a:lnTo>
                  <a:pt x="230511" y="0"/>
                </a:lnTo>
                <a:lnTo>
                  <a:pt x="239101" y="12885"/>
                </a:lnTo>
                <a:lnTo>
                  <a:pt x="0" y="16393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7" name="object 2087"/>
          <p:cNvSpPr/>
          <p:nvPr/>
        </p:nvSpPr>
        <p:spPr>
          <a:xfrm>
            <a:off x="8253581" y="808453"/>
            <a:ext cx="112262" cy="74515"/>
          </a:xfrm>
          <a:custGeom>
            <a:avLst/>
            <a:gdLst/>
            <a:ahLst/>
            <a:cxnLst/>
            <a:rect l="l" t="t" r="r" b="b"/>
            <a:pathLst>
              <a:path w="246976" h="163934">
                <a:moveTo>
                  <a:pt x="239101" y="0"/>
                </a:moveTo>
                <a:lnTo>
                  <a:pt x="0" y="150333"/>
                </a:lnTo>
                <a:lnTo>
                  <a:pt x="7874" y="163934"/>
                </a:lnTo>
                <a:lnTo>
                  <a:pt x="246976" y="12885"/>
                </a:lnTo>
                <a:lnTo>
                  <a:pt x="2391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8" name="object 2088"/>
          <p:cNvSpPr/>
          <p:nvPr/>
        </p:nvSpPr>
        <p:spPr>
          <a:xfrm>
            <a:off x="8253582" y="808453"/>
            <a:ext cx="108682" cy="74515"/>
          </a:xfrm>
          <a:custGeom>
            <a:avLst/>
            <a:gdLst/>
            <a:ahLst/>
            <a:cxnLst/>
            <a:rect l="l" t="t" r="r" b="b"/>
            <a:pathLst>
              <a:path w="239101" h="163934">
                <a:moveTo>
                  <a:pt x="0" y="150333"/>
                </a:moveTo>
                <a:lnTo>
                  <a:pt x="7874" y="163934"/>
                </a:lnTo>
                <a:lnTo>
                  <a:pt x="239101" y="0"/>
                </a:lnTo>
                <a:lnTo>
                  <a:pt x="0" y="150333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89" name="object 2089"/>
          <p:cNvSpPr/>
          <p:nvPr/>
        </p:nvSpPr>
        <p:spPr>
          <a:xfrm>
            <a:off x="8257161" y="808453"/>
            <a:ext cx="108682" cy="74515"/>
          </a:xfrm>
          <a:custGeom>
            <a:avLst/>
            <a:gdLst/>
            <a:ahLst/>
            <a:cxnLst/>
            <a:rect l="l" t="t" r="r" b="b"/>
            <a:pathLst>
              <a:path w="239101" h="163934">
                <a:moveTo>
                  <a:pt x="0" y="163934"/>
                </a:moveTo>
                <a:lnTo>
                  <a:pt x="231226" y="0"/>
                </a:lnTo>
                <a:lnTo>
                  <a:pt x="239101" y="12885"/>
                </a:lnTo>
                <a:lnTo>
                  <a:pt x="0" y="16393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0" name="object 2090"/>
          <p:cNvSpPr/>
          <p:nvPr/>
        </p:nvSpPr>
        <p:spPr>
          <a:xfrm>
            <a:off x="8416280" y="733286"/>
            <a:ext cx="68333" cy="46857"/>
          </a:xfrm>
          <a:custGeom>
            <a:avLst/>
            <a:gdLst/>
            <a:ahLst/>
            <a:cxnLst/>
            <a:rect l="l" t="t" r="r" b="b"/>
            <a:pathLst>
              <a:path w="150333" h="103085">
                <a:moveTo>
                  <a:pt x="142458" y="0"/>
                </a:moveTo>
                <a:lnTo>
                  <a:pt x="0" y="89484"/>
                </a:lnTo>
                <a:lnTo>
                  <a:pt x="8590" y="103085"/>
                </a:lnTo>
                <a:lnTo>
                  <a:pt x="150333" y="12885"/>
                </a:lnTo>
                <a:lnTo>
                  <a:pt x="1424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1" name="object 2091"/>
          <p:cNvSpPr/>
          <p:nvPr/>
        </p:nvSpPr>
        <p:spPr>
          <a:xfrm>
            <a:off x="8416280" y="733286"/>
            <a:ext cx="64754" cy="46857"/>
          </a:xfrm>
          <a:custGeom>
            <a:avLst/>
            <a:gdLst/>
            <a:ahLst/>
            <a:cxnLst/>
            <a:rect l="l" t="t" r="r" b="b"/>
            <a:pathLst>
              <a:path w="142458" h="103085">
                <a:moveTo>
                  <a:pt x="0" y="89484"/>
                </a:moveTo>
                <a:lnTo>
                  <a:pt x="8590" y="103085"/>
                </a:lnTo>
                <a:lnTo>
                  <a:pt x="142458" y="0"/>
                </a:lnTo>
                <a:lnTo>
                  <a:pt x="0" y="89484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2" name="object 2092"/>
          <p:cNvSpPr/>
          <p:nvPr/>
        </p:nvSpPr>
        <p:spPr>
          <a:xfrm>
            <a:off x="8420185" y="733286"/>
            <a:ext cx="64428" cy="46857"/>
          </a:xfrm>
          <a:custGeom>
            <a:avLst/>
            <a:gdLst/>
            <a:ahLst/>
            <a:cxnLst/>
            <a:rect l="l" t="t" r="r" b="b"/>
            <a:pathLst>
              <a:path w="141742" h="103085">
                <a:moveTo>
                  <a:pt x="0" y="103085"/>
                </a:moveTo>
                <a:lnTo>
                  <a:pt x="133868" y="0"/>
                </a:lnTo>
                <a:lnTo>
                  <a:pt x="141742" y="12885"/>
                </a:lnTo>
                <a:lnTo>
                  <a:pt x="0" y="103085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3" name="object 2093"/>
          <p:cNvSpPr/>
          <p:nvPr/>
        </p:nvSpPr>
        <p:spPr>
          <a:xfrm>
            <a:off x="8481034" y="733286"/>
            <a:ext cx="3579" cy="5857"/>
          </a:xfrm>
          <a:custGeom>
            <a:avLst/>
            <a:gdLst/>
            <a:ahLst/>
            <a:cxnLst/>
            <a:rect l="l" t="t" r="r" b="b"/>
            <a:pathLst>
              <a:path w="7874" h="12885">
                <a:moveTo>
                  <a:pt x="0" y="0"/>
                </a:moveTo>
                <a:lnTo>
                  <a:pt x="7874" y="12885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4" name="object 2094"/>
          <p:cNvSpPr/>
          <p:nvPr/>
        </p:nvSpPr>
        <p:spPr>
          <a:xfrm>
            <a:off x="755463" y="4452897"/>
            <a:ext cx="35143" cy="87531"/>
          </a:xfrm>
          <a:custGeom>
            <a:avLst/>
            <a:gdLst/>
            <a:ahLst/>
            <a:cxnLst/>
            <a:rect l="l" t="t" r="r" b="b"/>
            <a:pathLst>
              <a:path w="77314" h="192569">
                <a:moveTo>
                  <a:pt x="0" y="192569"/>
                </a:moveTo>
                <a:lnTo>
                  <a:pt x="77314" y="192569"/>
                </a:lnTo>
                <a:lnTo>
                  <a:pt x="77314" y="0"/>
                </a:lnTo>
                <a:lnTo>
                  <a:pt x="0" y="0"/>
                </a:lnTo>
                <a:lnTo>
                  <a:pt x="0" y="192569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5" name="object 2095"/>
          <p:cNvSpPr/>
          <p:nvPr/>
        </p:nvSpPr>
        <p:spPr>
          <a:xfrm>
            <a:off x="755463" y="3862953"/>
            <a:ext cx="5531" cy="5531"/>
          </a:xfrm>
          <a:custGeom>
            <a:avLst/>
            <a:gdLst/>
            <a:ahLst/>
            <a:cxnLst/>
            <a:rect l="l" t="t" r="r" b="b"/>
            <a:pathLst>
              <a:path w="12169" h="12169">
                <a:moveTo>
                  <a:pt x="0" y="12169"/>
                </a:moveTo>
                <a:lnTo>
                  <a:pt x="1216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6" name="object 2096"/>
          <p:cNvSpPr/>
          <p:nvPr/>
        </p:nvSpPr>
        <p:spPr>
          <a:xfrm>
            <a:off x="755463" y="3862952"/>
            <a:ext cx="21476" cy="21476"/>
          </a:xfrm>
          <a:custGeom>
            <a:avLst/>
            <a:gdLst/>
            <a:ahLst/>
            <a:cxnLst/>
            <a:rect l="l" t="t" r="r" b="b"/>
            <a:pathLst>
              <a:path w="47247" h="47247">
                <a:moveTo>
                  <a:pt x="0" y="47247"/>
                </a:moveTo>
                <a:lnTo>
                  <a:pt x="4724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7" name="object 2097"/>
          <p:cNvSpPr/>
          <p:nvPr/>
        </p:nvSpPr>
        <p:spPr>
          <a:xfrm>
            <a:off x="755463" y="3864905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8" name="object 2098"/>
          <p:cNvSpPr/>
          <p:nvPr/>
        </p:nvSpPr>
        <p:spPr>
          <a:xfrm>
            <a:off x="755463" y="3880849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099" name="object 2099"/>
          <p:cNvSpPr/>
          <p:nvPr/>
        </p:nvSpPr>
        <p:spPr>
          <a:xfrm>
            <a:off x="755463" y="3896794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0" name="object 2100"/>
          <p:cNvSpPr/>
          <p:nvPr/>
        </p:nvSpPr>
        <p:spPr>
          <a:xfrm>
            <a:off x="755463" y="3912738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1" name="object 2101"/>
          <p:cNvSpPr/>
          <p:nvPr/>
        </p:nvSpPr>
        <p:spPr>
          <a:xfrm>
            <a:off x="755463" y="3928682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2" name="object 2102"/>
          <p:cNvSpPr/>
          <p:nvPr/>
        </p:nvSpPr>
        <p:spPr>
          <a:xfrm>
            <a:off x="755463" y="3944301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3" name="object 2103"/>
          <p:cNvSpPr/>
          <p:nvPr/>
        </p:nvSpPr>
        <p:spPr>
          <a:xfrm>
            <a:off x="755463" y="3960246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4" name="object 2104"/>
          <p:cNvSpPr/>
          <p:nvPr/>
        </p:nvSpPr>
        <p:spPr>
          <a:xfrm>
            <a:off x="755463" y="3976191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5" name="object 2105"/>
          <p:cNvSpPr/>
          <p:nvPr/>
        </p:nvSpPr>
        <p:spPr>
          <a:xfrm>
            <a:off x="755463" y="3992135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6" name="object 2106"/>
          <p:cNvSpPr/>
          <p:nvPr/>
        </p:nvSpPr>
        <p:spPr>
          <a:xfrm>
            <a:off x="755463" y="4008079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7" name="object 2107"/>
          <p:cNvSpPr/>
          <p:nvPr/>
        </p:nvSpPr>
        <p:spPr>
          <a:xfrm>
            <a:off x="760669" y="4023698"/>
            <a:ext cx="29936" cy="30262"/>
          </a:xfrm>
          <a:custGeom>
            <a:avLst/>
            <a:gdLst/>
            <a:ahLst/>
            <a:cxnLst/>
            <a:rect l="l" t="t" r="r" b="b"/>
            <a:pathLst>
              <a:path w="65860" h="66576">
                <a:moveTo>
                  <a:pt x="0" y="66576"/>
                </a:moveTo>
                <a:lnTo>
                  <a:pt x="6586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8" name="object 2108"/>
          <p:cNvSpPr/>
          <p:nvPr/>
        </p:nvSpPr>
        <p:spPr>
          <a:xfrm>
            <a:off x="776614" y="4039643"/>
            <a:ext cx="13992" cy="14317"/>
          </a:xfrm>
          <a:custGeom>
            <a:avLst/>
            <a:gdLst/>
            <a:ahLst/>
            <a:cxnLst/>
            <a:rect l="l" t="t" r="r" b="b"/>
            <a:pathLst>
              <a:path w="30782" h="31498">
                <a:moveTo>
                  <a:pt x="0" y="31498"/>
                </a:moveTo>
                <a:lnTo>
                  <a:pt x="3078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09" name="object 2109"/>
          <p:cNvSpPr/>
          <p:nvPr/>
        </p:nvSpPr>
        <p:spPr>
          <a:xfrm>
            <a:off x="755463" y="3862952"/>
            <a:ext cx="35143" cy="191008"/>
          </a:xfrm>
          <a:custGeom>
            <a:avLst/>
            <a:gdLst/>
            <a:ahLst/>
            <a:cxnLst/>
            <a:rect l="l" t="t" r="r" b="b"/>
            <a:pathLst>
              <a:path w="77314" h="420217">
                <a:moveTo>
                  <a:pt x="0" y="420217"/>
                </a:moveTo>
                <a:lnTo>
                  <a:pt x="77314" y="420217"/>
                </a:lnTo>
                <a:lnTo>
                  <a:pt x="77314" y="0"/>
                </a:lnTo>
                <a:lnTo>
                  <a:pt x="0" y="0"/>
                </a:lnTo>
                <a:lnTo>
                  <a:pt x="0" y="420217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0" name="object 2110"/>
          <p:cNvSpPr/>
          <p:nvPr/>
        </p:nvSpPr>
        <p:spPr>
          <a:xfrm>
            <a:off x="1038233" y="4366667"/>
            <a:ext cx="12040" cy="11714"/>
          </a:xfrm>
          <a:custGeom>
            <a:avLst/>
            <a:gdLst/>
            <a:ahLst/>
            <a:cxnLst/>
            <a:rect l="l" t="t" r="r" b="b"/>
            <a:pathLst>
              <a:path w="26487" h="25771">
                <a:moveTo>
                  <a:pt x="0" y="25771"/>
                </a:moveTo>
                <a:lnTo>
                  <a:pt x="2648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1" name="object 2111"/>
          <p:cNvSpPr/>
          <p:nvPr/>
        </p:nvSpPr>
        <p:spPr>
          <a:xfrm>
            <a:off x="1038233" y="4366666"/>
            <a:ext cx="27659" cy="27659"/>
          </a:xfrm>
          <a:custGeom>
            <a:avLst/>
            <a:gdLst/>
            <a:ahLst/>
            <a:cxnLst/>
            <a:rect l="l" t="t" r="r" b="b"/>
            <a:pathLst>
              <a:path w="60849" h="60849">
                <a:moveTo>
                  <a:pt x="0" y="60849"/>
                </a:moveTo>
                <a:lnTo>
                  <a:pt x="6084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2" name="object 2112"/>
          <p:cNvSpPr/>
          <p:nvPr/>
        </p:nvSpPr>
        <p:spPr>
          <a:xfrm>
            <a:off x="1038233" y="437480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3" name="object 2113"/>
          <p:cNvSpPr/>
          <p:nvPr/>
        </p:nvSpPr>
        <p:spPr>
          <a:xfrm>
            <a:off x="1038233" y="4390746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4" name="object 2114"/>
          <p:cNvSpPr/>
          <p:nvPr/>
        </p:nvSpPr>
        <p:spPr>
          <a:xfrm>
            <a:off x="1038233" y="4406690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5" name="object 2115"/>
          <p:cNvSpPr/>
          <p:nvPr/>
        </p:nvSpPr>
        <p:spPr>
          <a:xfrm>
            <a:off x="1038233" y="4422310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6" name="object 2116"/>
          <p:cNvSpPr/>
          <p:nvPr/>
        </p:nvSpPr>
        <p:spPr>
          <a:xfrm>
            <a:off x="1038233" y="4438254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7" name="object 2117"/>
          <p:cNvSpPr/>
          <p:nvPr/>
        </p:nvSpPr>
        <p:spPr>
          <a:xfrm>
            <a:off x="1038233" y="445419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8" name="object 2118"/>
          <p:cNvSpPr/>
          <p:nvPr/>
        </p:nvSpPr>
        <p:spPr>
          <a:xfrm>
            <a:off x="1038233" y="4470143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19" name="object 2119"/>
          <p:cNvSpPr/>
          <p:nvPr/>
        </p:nvSpPr>
        <p:spPr>
          <a:xfrm>
            <a:off x="1038233" y="4486087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0" name="object 2120"/>
          <p:cNvSpPr/>
          <p:nvPr/>
        </p:nvSpPr>
        <p:spPr>
          <a:xfrm>
            <a:off x="1038233" y="450170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1" name="object 2121"/>
          <p:cNvSpPr/>
          <p:nvPr/>
        </p:nvSpPr>
        <p:spPr>
          <a:xfrm>
            <a:off x="1038233" y="451765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2" name="object 2122"/>
          <p:cNvSpPr/>
          <p:nvPr/>
        </p:nvSpPr>
        <p:spPr>
          <a:xfrm>
            <a:off x="1038233" y="453359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3" name="object 2123"/>
          <p:cNvSpPr/>
          <p:nvPr/>
        </p:nvSpPr>
        <p:spPr>
          <a:xfrm>
            <a:off x="1038233" y="4549540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4" name="object 2124"/>
          <p:cNvSpPr/>
          <p:nvPr/>
        </p:nvSpPr>
        <p:spPr>
          <a:xfrm>
            <a:off x="1038233" y="4565484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5" name="object 2125"/>
          <p:cNvSpPr/>
          <p:nvPr/>
        </p:nvSpPr>
        <p:spPr>
          <a:xfrm>
            <a:off x="1038233" y="4581103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6" name="object 2126"/>
          <p:cNvSpPr/>
          <p:nvPr/>
        </p:nvSpPr>
        <p:spPr>
          <a:xfrm>
            <a:off x="1044090" y="4597048"/>
            <a:ext cx="29611" cy="29936"/>
          </a:xfrm>
          <a:custGeom>
            <a:avLst/>
            <a:gdLst/>
            <a:ahLst/>
            <a:cxnLst/>
            <a:rect l="l" t="t" r="r" b="b"/>
            <a:pathLst>
              <a:path w="65144" h="65860">
                <a:moveTo>
                  <a:pt x="0" y="65860"/>
                </a:moveTo>
                <a:lnTo>
                  <a:pt x="6514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7" name="object 2127"/>
          <p:cNvSpPr/>
          <p:nvPr/>
        </p:nvSpPr>
        <p:spPr>
          <a:xfrm>
            <a:off x="1059709" y="4612992"/>
            <a:ext cx="13992" cy="13992"/>
          </a:xfrm>
          <a:custGeom>
            <a:avLst/>
            <a:gdLst/>
            <a:ahLst/>
            <a:cxnLst/>
            <a:rect l="l" t="t" r="r" b="b"/>
            <a:pathLst>
              <a:path w="30782" h="30782">
                <a:moveTo>
                  <a:pt x="0" y="30782"/>
                </a:moveTo>
                <a:lnTo>
                  <a:pt x="3078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8" name="object 2128"/>
          <p:cNvSpPr/>
          <p:nvPr/>
        </p:nvSpPr>
        <p:spPr>
          <a:xfrm>
            <a:off x="1038233" y="4366667"/>
            <a:ext cx="35468" cy="260317"/>
          </a:xfrm>
          <a:custGeom>
            <a:avLst/>
            <a:gdLst/>
            <a:ahLst/>
            <a:cxnLst/>
            <a:rect l="l" t="t" r="r" b="b"/>
            <a:pathLst>
              <a:path w="78030" h="572698">
                <a:moveTo>
                  <a:pt x="0" y="572698"/>
                </a:moveTo>
                <a:lnTo>
                  <a:pt x="78030" y="572698"/>
                </a:lnTo>
                <a:lnTo>
                  <a:pt x="78030" y="0"/>
                </a:lnTo>
                <a:lnTo>
                  <a:pt x="0" y="0"/>
                </a:lnTo>
                <a:lnTo>
                  <a:pt x="0" y="572698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29" name="object 2129"/>
          <p:cNvSpPr/>
          <p:nvPr/>
        </p:nvSpPr>
        <p:spPr>
          <a:xfrm>
            <a:off x="2028415" y="3710016"/>
            <a:ext cx="650" cy="650"/>
          </a:xfrm>
          <a:custGeom>
            <a:avLst/>
            <a:gdLst/>
            <a:ahLst/>
            <a:cxnLst/>
            <a:rect l="l" t="t" r="r" b="b"/>
            <a:pathLst>
              <a:path w="1431" h="1431">
                <a:moveTo>
                  <a:pt x="0" y="1431"/>
                </a:moveTo>
                <a:lnTo>
                  <a:pt x="1431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0" name="object 2130"/>
          <p:cNvSpPr/>
          <p:nvPr/>
        </p:nvSpPr>
        <p:spPr>
          <a:xfrm>
            <a:off x="2028415" y="3710016"/>
            <a:ext cx="16595" cy="16595"/>
          </a:xfrm>
          <a:custGeom>
            <a:avLst/>
            <a:gdLst/>
            <a:ahLst/>
            <a:cxnLst/>
            <a:rect l="l" t="t" r="r" b="b"/>
            <a:pathLst>
              <a:path w="36509" h="36509">
                <a:moveTo>
                  <a:pt x="0" y="36509"/>
                </a:moveTo>
                <a:lnTo>
                  <a:pt x="3650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1" name="object 2131"/>
          <p:cNvSpPr/>
          <p:nvPr/>
        </p:nvSpPr>
        <p:spPr>
          <a:xfrm>
            <a:off x="2028415" y="3710016"/>
            <a:ext cx="32540" cy="32540"/>
          </a:xfrm>
          <a:custGeom>
            <a:avLst/>
            <a:gdLst/>
            <a:ahLst/>
            <a:cxnLst/>
            <a:rect l="l" t="t" r="r" b="b"/>
            <a:pathLst>
              <a:path w="71587" h="71587">
                <a:moveTo>
                  <a:pt x="0" y="71587"/>
                </a:moveTo>
                <a:lnTo>
                  <a:pt x="7158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2" name="object 2132"/>
          <p:cNvSpPr/>
          <p:nvPr/>
        </p:nvSpPr>
        <p:spPr>
          <a:xfrm>
            <a:off x="2028415" y="3723032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3" name="object 2133"/>
          <p:cNvSpPr/>
          <p:nvPr/>
        </p:nvSpPr>
        <p:spPr>
          <a:xfrm>
            <a:off x="2028415" y="373865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4" name="object 2134"/>
          <p:cNvSpPr/>
          <p:nvPr/>
        </p:nvSpPr>
        <p:spPr>
          <a:xfrm>
            <a:off x="2028415" y="375459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5" name="object 2135"/>
          <p:cNvSpPr/>
          <p:nvPr/>
        </p:nvSpPr>
        <p:spPr>
          <a:xfrm>
            <a:off x="2028415" y="3770540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6" name="object 2136"/>
          <p:cNvSpPr/>
          <p:nvPr/>
        </p:nvSpPr>
        <p:spPr>
          <a:xfrm>
            <a:off x="2028415" y="3786484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7" name="object 2137"/>
          <p:cNvSpPr/>
          <p:nvPr/>
        </p:nvSpPr>
        <p:spPr>
          <a:xfrm>
            <a:off x="2028415" y="3802429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8" name="object 2138"/>
          <p:cNvSpPr/>
          <p:nvPr/>
        </p:nvSpPr>
        <p:spPr>
          <a:xfrm>
            <a:off x="2028415" y="381804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39" name="object 2139"/>
          <p:cNvSpPr/>
          <p:nvPr/>
        </p:nvSpPr>
        <p:spPr>
          <a:xfrm>
            <a:off x="2028415" y="3833992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0" name="object 2140"/>
          <p:cNvSpPr/>
          <p:nvPr/>
        </p:nvSpPr>
        <p:spPr>
          <a:xfrm>
            <a:off x="2028415" y="384993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1" name="object 2141"/>
          <p:cNvSpPr/>
          <p:nvPr/>
        </p:nvSpPr>
        <p:spPr>
          <a:xfrm>
            <a:off x="2028415" y="386588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2" name="object 2142"/>
          <p:cNvSpPr/>
          <p:nvPr/>
        </p:nvSpPr>
        <p:spPr>
          <a:xfrm>
            <a:off x="2028415" y="3881825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3" name="object 2143"/>
          <p:cNvSpPr/>
          <p:nvPr/>
        </p:nvSpPr>
        <p:spPr>
          <a:xfrm>
            <a:off x="2028415" y="389744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4" name="object 2144"/>
          <p:cNvSpPr/>
          <p:nvPr/>
        </p:nvSpPr>
        <p:spPr>
          <a:xfrm>
            <a:off x="2028415" y="3913389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5" name="object 2145"/>
          <p:cNvSpPr/>
          <p:nvPr/>
        </p:nvSpPr>
        <p:spPr>
          <a:xfrm>
            <a:off x="2028415" y="3929333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6" name="object 2146"/>
          <p:cNvSpPr/>
          <p:nvPr/>
        </p:nvSpPr>
        <p:spPr>
          <a:xfrm>
            <a:off x="2028415" y="394527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7" name="object 2147"/>
          <p:cNvSpPr/>
          <p:nvPr/>
        </p:nvSpPr>
        <p:spPr>
          <a:xfrm>
            <a:off x="2028415" y="3961222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8" name="object 2148"/>
          <p:cNvSpPr/>
          <p:nvPr/>
        </p:nvSpPr>
        <p:spPr>
          <a:xfrm>
            <a:off x="2028415" y="3977166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49" name="object 2149"/>
          <p:cNvSpPr/>
          <p:nvPr/>
        </p:nvSpPr>
        <p:spPr>
          <a:xfrm>
            <a:off x="2028415" y="399278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0" name="object 2150"/>
          <p:cNvSpPr/>
          <p:nvPr/>
        </p:nvSpPr>
        <p:spPr>
          <a:xfrm>
            <a:off x="2028415" y="4008730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1" name="object 2151"/>
          <p:cNvSpPr/>
          <p:nvPr/>
        </p:nvSpPr>
        <p:spPr>
          <a:xfrm>
            <a:off x="2028415" y="402467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2" name="object 2152"/>
          <p:cNvSpPr/>
          <p:nvPr/>
        </p:nvSpPr>
        <p:spPr>
          <a:xfrm>
            <a:off x="2028415" y="4040619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3" name="object 2153"/>
          <p:cNvSpPr/>
          <p:nvPr/>
        </p:nvSpPr>
        <p:spPr>
          <a:xfrm>
            <a:off x="2028415" y="4056563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4" name="object 2154"/>
          <p:cNvSpPr/>
          <p:nvPr/>
        </p:nvSpPr>
        <p:spPr>
          <a:xfrm>
            <a:off x="2028415" y="4072182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5" name="object 2155"/>
          <p:cNvSpPr/>
          <p:nvPr/>
        </p:nvSpPr>
        <p:spPr>
          <a:xfrm>
            <a:off x="2028415" y="4088127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6" name="object 2156"/>
          <p:cNvSpPr/>
          <p:nvPr/>
        </p:nvSpPr>
        <p:spPr>
          <a:xfrm>
            <a:off x="2028415" y="410407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7" name="object 2157"/>
          <p:cNvSpPr/>
          <p:nvPr/>
        </p:nvSpPr>
        <p:spPr>
          <a:xfrm>
            <a:off x="2028415" y="4120016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8" name="object 2158"/>
          <p:cNvSpPr/>
          <p:nvPr/>
        </p:nvSpPr>
        <p:spPr>
          <a:xfrm>
            <a:off x="2028415" y="4135960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59" name="object 2159"/>
          <p:cNvSpPr/>
          <p:nvPr/>
        </p:nvSpPr>
        <p:spPr>
          <a:xfrm>
            <a:off x="2028415" y="4151579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0" name="object 2160"/>
          <p:cNvSpPr/>
          <p:nvPr/>
        </p:nvSpPr>
        <p:spPr>
          <a:xfrm>
            <a:off x="2028415" y="4167524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1" name="object 2161"/>
          <p:cNvSpPr/>
          <p:nvPr/>
        </p:nvSpPr>
        <p:spPr>
          <a:xfrm>
            <a:off x="2034923" y="4183468"/>
            <a:ext cx="28960" cy="28960"/>
          </a:xfrm>
          <a:custGeom>
            <a:avLst/>
            <a:gdLst/>
            <a:ahLst/>
            <a:cxnLst/>
            <a:rect l="l" t="t" r="r" b="b"/>
            <a:pathLst>
              <a:path w="63712" h="63712">
                <a:moveTo>
                  <a:pt x="0" y="63712"/>
                </a:moveTo>
                <a:lnTo>
                  <a:pt x="6371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2" name="object 2162"/>
          <p:cNvSpPr/>
          <p:nvPr/>
        </p:nvSpPr>
        <p:spPr>
          <a:xfrm>
            <a:off x="2050868" y="4199413"/>
            <a:ext cx="13015" cy="13015"/>
          </a:xfrm>
          <a:custGeom>
            <a:avLst/>
            <a:gdLst/>
            <a:ahLst/>
            <a:cxnLst/>
            <a:rect l="l" t="t" r="r" b="b"/>
            <a:pathLst>
              <a:path w="28634" h="28634">
                <a:moveTo>
                  <a:pt x="0" y="28634"/>
                </a:moveTo>
                <a:lnTo>
                  <a:pt x="2863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3" name="object 2163"/>
          <p:cNvSpPr/>
          <p:nvPr/>
        </p:nvSpPr>
        <p:spPr>
          <a:xfrm>
            <a:off x="2028415" y="3710016"/>
            <a:ext cx="35468" cy="502412"/>
          </a:xfrm>
          <a:custGeom>
            <a:avLst/>
            <a:gdLst/>
            <a:ahLst/>
            <a:cxnLst/>
            <a:rect l="l" t="t" r="r" b="b"/>
            <a:pathLst>
              <a:path w="78030" h="1105307">
                <a:moveTo>
                  <a:pt x="0" y="1105307"/>
                </a:moveTo>
                <a:lnTo>
                  <a:pt x="78030" y="1105307"/>
                </a:lnTo>
                <a:lnTo>
                  <a:pt x="78030" y="0"/>
                </a:lnTo>
                <a:lnTo>
                  <a:pt x="0" y="0"/>
                </a:lnTo>
                <a:lnTo>
                  <a:pt x="0" y="1105307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4" name="object 2164"/>
          <p:cNvSpPr/>
          <p:nvPr/>
        </p:nvSpPr>
        <p:spPr>
          <a:xfrm>
            <a:off x="3619931" y="3396008"/>
            <a:ext cx="7809" cy="7809"/>
          </a:xfrm>
          <a:custGeom>
            <a:avLst/>
            <a:gdLst/>
            <a:ahLst/>
            <a:cxnLst/>
            <a:rect l="l" t="t" r="r" b="b"/>
            <a:pathLst>
              <a:path w="17180" h="17180">
                <a:moveTo>
                  <a:pt x="0" y="17180"/>
                </a:moveTo>
                <a:lnTo>
                  <a:pt x="1718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5" name="object 2165"/>
          <p:cNvSpPr/>
          <p:nvPr/>
        </p:nvSpPr>
        <p:spPr>
          <a:xfrm>
            <a:off x="3619931" y="3396008"/>
            <a:ext cx="23754" cy="23754"/>
          </a:xfrm>
          <a:custGeom>
            <a:avLst/>
            <a:gdLst/>
            <a:ahLst/>
            <a:cxnLst/>
            <a:rect l="l" t="t" r="r" b="b"/>
            <a:pathLst>
              <a:path w="52258" h="52258">
                <a:moveTo>
                  <a:pt x="0" y="52258"/>
                </a:moveTo>
                <a:lnTo>
                  <a:pt x="52258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6" name="object 2166"/>
          <p:cNvSpPr/>
          <p:nvPr/>
        </p:nvSpPr>
        <p:spPr>
          <a:xfrm>
            <a:off x="3619931" y="340023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7" name="object 2167"/>
          <p:cNvSpPr/>
          <p:nvPr/>
        </p:nvSpPr>
        <p:spPr>
          <a:xfrm>
            <a:off x="3619931" y="3416182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8" name="object 2168"/>
          <p:cNvSpPr/>
          <p:nvPr/>
        </p:nvSpPr>
        <p:spPr>
          <a:xfrm>
            <a:off x="3619931" y="3432127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69" name="object 2169"/>
          <p:cNvSpPr/>
          <p:nvPr/>
        </p:nvSpPr>
        <p:spPr>
          <a:xfrm>
            <a:off x="3619931" y="344774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0" name="object 2170"/>
          <p:cNvSpPr/>
          <p:nvPr/>
        </p:nvSpPr>
        <p:spPr>
          <a:xfrm>
            <a:off x="3619931" y="346369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1" name="object 2171"/>
          <p:cNvSpPr/>
          <p:nvPr/>
        </p:nvSpPr>
        <p:spPr>
          <a:xfrm>
            <a:off x="3619931" y="347963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2" name="object 2172"/>
          <p:cNvSpPr/>
          <p:nvPr/>
        </p:nvSpPr>
        <p:spPr>
          <a:xfrm>
            <a:off x="3627415" y="3495579"/>
            <a:ext cx="27984" cy="27659"/>
          </a:xfrm>
          <a:custGeom>
            <a:avLst/>
            <a:gdLst/>
            <a:ahLst/>
            <a:cxnLst/>
            <a:rect l="l" t="t" r="r" b="b"/>
            <a:pathLst>
              <a:path w="61565" h="60849">
                <a:moveTo>
                  <a:pt x="0" y="60849"/>
                </a:moveTo>
                <a:lnTo>
                  <a:pt x="61565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3" name="object 2173"/>
          <p:cNvSpPr/>
          <p:nvPr/>
        </p:nvSpPr>
        <p:spPr>
          <a:xfrm>
            <a:off x="3643360" y="3511524"/>
            <a:ext cx="12040" cy="11714"/>
          </a:xfrm>
          <a:custGeom>
            <a:avLst/>
            <a:gdLst/>
            <a:ahLst/>
            <a:cxnLst/>
            <a:rect l="l" t="t" r="r" b="b"/>
            <a:pathLst>
              <a:path w="26487" h="25771">
                <a:moveTo>
                  <a:pt x="0" y="25771"/>
                </a:moveTo>
                <a:lnTo>
                  <a:pt x="2648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4" name="object 2174"/>
          <p:cNvSpPr/>
          <p:nvPr/>
        </p:nvSpPr>
        <p:spPr>
          <a:xfrm>
            <a:off x="3619931" y="3396008"/>
            <a:ext cx="35468" cy="127230"/>
          </a:xfrm>
          <a:custGeom>
            <a:avLst/>
            <a:gdLst/>
            <a:ahLst/>
            <a:cxnLst/>
            <a:rect l="l" t="t" r="r" b="b"/>
            <a:pathLst>
              <a:path w="78030" h="279906">
                <a:moveTo>
                  <a:pt x="0" y="279906"/>
                </a:moveTo>
                <a:lnTo>
                  <a:pt x="78030" y="279906"/>
                </a:lnTo>
                <a:lnTo>
                  <a:pt x="78030" y="0"/>
                </a:lnTo>
                <a:lnTo>
                  <a:pt x="0" y="0"/>
                </a:lnTo>
                <a:lnTo>
                  <a:pt x="0" y="279906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5" name="object 2175"/>
          <p:cNvSpPr/>
          <p:nvPr/>
        </p:nvSpPr>
        <p:spPr>
          <a:xfrm>
            <a:off x="5246915" y="2462445"/>
            <a:ext cx="13015" cy="13015"/>
          </a:xfrm>
          <a:custGeom>
            <a:avLst/>
            <a:gdLst/>
            <a:ahLst/>
            <a:cxnLst/>
            <a:rect l="l" t="t" r="r" b="b"/>
            <a:pathLst>
              <a:path w="28634" h="28634">
                <a:moveTo>
                  <a:pt x="0" y="28634"/>
                </a:moveTo>
                <a:lnTo>
                  <a:pt x="2863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6" name="object 2176"/>
          <p:cNvSpPr/>
          <p:nvPr/>
        </p:nvSpPr>
        <p:spPr>
          <a:xfrm>
            <a:off x="5246915" y="2462445"/>
            <a:ext cx="28960" cy="28960"/>
          </a:xfrm>
          <a:custGeom>
            <a:avLst/>
            <a:gdLst/>
            <a:ahLst/>
            <a:cxnLst/>
            <a:rect l="l" t="t" r="r" b="b"/>
            <a:pathLst>
              <a:path w="63712" h="63712">
                <a:moveTo>
                  <a:pt x="0" y="63712"/>
                </a:moveTo>
                <a:lnTo>
                  <a:pt x="6371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7" name="object 2177"/>
          <p:cNvSpPr/>
          <p:nvPr/>
        </p:nvSpPr>
        <p:spPr>
          <a:xfrm>
            <a:off x="5246915" y="2471881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8" name="object 2178"/>
          <p:cNvSpPr/>
          <p:nvPr/>
        </p:nvSpPr>
        <p:spPr>
          <a:xfrm>
            <a:off x="5246915" y="2487825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79" name="object 2179"/>
          <p:cNvSpPr/>
          <p:nvPr/>
        </p:nvSpPr>
        <p:spPr>
          <a:xfrm>
            <a:off x="5246915" y="2503770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0" name="object 2180"/>
          <p:cNvSpPr/>
          <p:nvPr/>
        </p:nvSpPr>
        <p:spPr>
          <a:xfrm>
            <a:off x="5246915" y="2519389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1" name="object 2181"/>
          <p:cNvSpPr/>
          <p:nvPr/>
        </p:nvSpPr>
        <p:spPr>
          <a:xfrm>
            <a:off x="5246915" y="2535333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2" name="object 2182"/>
          <p:cNvSpPr/>
          <p:nvPr/>
        </p:nvSpPr>
        <p:spPr>
          <a:xfrm>
            <a:off x="5246915" y="2551278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3" name="object 2183"/>
          <p:cNvSpPr/>
          <p:nvPr/>
        </p:nvSpPr>
        <p:spPr>
          <a:xfrm>
            <a:off x="5246915" y="2567222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4" name="object 2184"/>
          <p:cNvSpPr/>
          <p:nvPr/>
        </p:nvSpPr>
        <p:spPr>
          <a:xfrm>
            <a:off x="5246915" y="2583167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5" name="object 2185"/>
          <p:cNvSpPr/>
          <p:nvPr/>
        </p:nvSpPr>
        <p:spPr>
          <a:xfrm>
            <a:off x="5246915" y="2598786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6" name="object 2186"/>
          <p:cNvSpPr/>
          <p:nvPr/>
        </p:nvSpPr>
        <p:spPr>
          <a:xfrm>
            <a:off x="5246915" y="2614730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7" name="object 2187"/>
          <p:cNvSpPr/>
          <p:nvPr/>
        </p:nvSpPr>
        <p:spPr>
          <a:xfrm>
            <a:off x="5246915" y="2630675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8" name="object 2188"/>
          <p:cNvSpPr/>
          <p:nvPr/>
        </p:nvSpPr>
        <p:spPr>
          <a:xfrm>
            <a:off x="5246915" y="2646619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89" name="object 2189"/>
          <p:cNvSpPr/>
          <p:nvPr/>
        </p:nvSpPr>
        <p:spPr>
          <a:xfrm>
            <a:off x="5246915" y="2662564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0" name="object 2190"/>
          <p:cNvSpPr/>
          <p:nvPr/>
        </p:nvSpPr>
        <p:spPr>
          <a:xfrm>
            <a:off x="5246915" y="2678182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1" name="object 2191"/>
          <p:cNvSpPr/>
          <p:nvPr/>
        </p:nvSpPr>
        <p:spPr>
          <a:xfrm>
            <a:off x="5246915" y="2694127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2" name="object 2192"/>
          <p:cNvSpPr/>
          <p:nvPr/>
        </p:nvSpPr>
        <p:spPr>
          <a:xfrm>
            <a:off x="5246915" y="2710071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3" name="object 2193"/>
          <p:cNvSpPr/>
          <p:nvPr/>
        </p:nvSpPr>
        <p:spPr>
          <a:xfrm>
            <a:off x="5246915" y="2726016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4" name="object 2194"/>
          <p:cNvSpPr/>
          <p:nvPr/>
        </p:nvSpPr>
        <p:spPr>
          <a:xfrm>
            <a:off x="5246915" y="2741960"/>
            <a:ext cx="35143" cy="35143"/>
          </a:xfrm>
          <a:custGeom>
            <a:avLst/>
            <a:gdLst/>
            <a:ahLst/>
            <a:cxnLst/>
            <a:rect l="l" t="t" r="r" b="b"/>
            <a:pathLst>
              <a:path w="77314" h="77314">
                <a:moveTo>
                  <a:pt x="0" y="77314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5" name="object 2195"/>
          <p:cNvSpPr/>
          <p:nvPr/>
        </p:nvSpPr>
        <p:spPr>
          <a:xfrm>
            <a:off x="5246915" y="2757579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6" name="object 2196"/>
          <p:cNvSpPr/>
          <p:nvPr/>
        </p:nvSpPr>
        <p:spPr>
          <a:xfrm>
            <a:off x="5246915" y="2773524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7" name="object 2197"/>
          <p:cNvSpPr/>
          <p:nvPr/>
        </p:nvSpPr>
        <p:spPr>
          <a:xfrm>
            <a:off x="5246915" y="2789468"/>
            <a:ext cx="35143" cy="35468"/>
          </a:xfrm>
          <a:custGeom>
            <a:avLst/>
            <a:gdLst/>
            <a:ahLst/>
            <a:cxnLst/>
            <a:rect l="l" t="t" r="r" b="b"/>
            <a:pathLst>
              <a:path w="77314" h="78030">
                <a:moveTo>
                  <a:pt x="0" y="78030"/>
                </a:moveTo>
                <a:lnTo>
                  <a:pt x="7731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8" name="object 2198"/>
          <p:cNvSpPr/>
          <p:nvPr/>
        </p:nvSpPr>
        <p:spPr>
          <a:xfrm>
            <a:off x="5257328" y="2805413"/>
            <a:ext cx="24730" cy="24730"/>
          </a:xfrm>
          <a:custGeom>
            <a:avLst/>
            <a:gdLst/>
            <a:ahLst/>
            <a:cxnLst/>
            <a:rect l="l" t="t" r="r" b="b"/>
            <a:pathLst>
              <a:path w="54406" h="54406">
                <a:moveTo>
                  <a:pt x="0" y="54406"/>
                </a:moveTo>
                <a:lnTo>
                  <a:pt x="54406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199" name="object 2199"/>
          <p:cNvSpPr/>
          <p:nvPr/>
        </p:nvSpPr>
        <p:spPr>
          <a:xfrm>
            <a:off x="5273273" y="2821358"/>
            <a:ext cx="8785" cy="8785"/>
          </a:xfrm>
          <a:custGeom>
            <a:avLst/>
            <a:gdLst/>
            <a:ahLst/>
            <a:cxnLst/>
            <a:rect l="l" t="t" r="r" b="b"/>
            <a:pathLst>
              <a:path w="19328" h="19328">
                <a:moveTo>
                  <a:pt x="0" y="19328"/>
                </a:moveTo>
                <a:lnTo>
                  <a:pt x="19328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0" name="object 2200"/>
          <p:cNvSpPr/>
          <p:nvPr/>
        </p:nvSpPr>
        <p:spPr>
          <a:xfrm>
            <a:off x="5246915" y="2462445"/>
            <a:ext cx="35143" cy="367698"/>
          </a:xfrm>
          <a:custGeom>
            <a:avLst/>
            <a:gdLst/>
            <a:ahLst/>
            <a:cxnLst/>
            <a:rect l="l" t="t" r="r" b="b"/>
            <a:pathLst>
              <a:path w="77314" h="808936">
                <a:moveTo>
                  <a:pt x="0" y="808936"/>
                </a:moveTo>
                <a:lnTo>
                  <a:pt x="77314" y="808936"/>
                </a:lnTo>
                <a:lnTo>
                  <a:pt x="77314" y="0"/>
                </a:lnTo>
                <a:lnTo>
                  <a:pt x="0" y="0"/>
                </a:lnTo>
                <a:lnTo>
                  <a:pt x="0" y="808936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1" name="object 2201"/>
          <p:cNvSpPr/>
          <p:nvPr/>
        </p:nvSpPr>
        <p:spPr>
          <a:xfrm>
            <a:off x="7227280" y="1564024"/>
            <a:ext cx="2928" cy="2928"/>
          </a:xfrm>
          <a:custGeom>
            <a:avLst/>
            <a:gdLst/>
            <a:ahLst/>
            <a:cxnLst/>
            <a:rect l="l" t="t" r="r" b="b"/>
            <a:pathLst>
              <a:path w="6442" h="6442">
                <a:moveTo>
                  <a:pt x="0" y="6442"/>
                </a:moveTo>
                <a:lnTo>
                  <a:pt x="644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2" name="object 2202"/>
          <p:cNvSpPr/>
          <p:nvPr/>
        </p:nvSpPr>
        <p:spPr>
          <a:xfrm>
            <a:off x="7227280" y="1564024"/>
            <a:ext cx="18873" cy="18873"/>
          </a:xfrm>
          <a:custGeom>
            <a:avLst/>
            <a:gdLst/>
            <a:ahLst/>
            <a:cxnLst/>
            <a:rect l="l" t="t" r="r" b="b"/>
            <a:pathLst>
              <a:path w="41520" h="41520">
                <a:moveTo>
                  <a:pt x="0" y="41520"/>
                </a:moveTo>
                <a:lnTo>
                  <a:pt x="4152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3" name="object 2203"/>
          <p:cNvSpPr/>
          <p:nvPr/>
        </p:nvSpPr>
        <p:spPr>
          <a:xfrm>
            <a:off x="7227280" y="1564024"/>
            <a:ext cx="34817" cy="34492"/>
          </a:xfrm>
          <a:custGeom>
            <a:avLst/>
            <a:gdLst/>
            <a:ahLst/>
            <a:cxnLst/>
            <a:rect l="l" t="t" r="r" b="b"/>
            <a:pathLst>
              <a:path w="76598" h="75882">
                <a:moveTo>
                  <a:pt x="0" y="75882"/>
                </a:moveTo>
                <a:lnTo>
                  <a:pt x="76598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4" name="object 2204"/>
          <p:cNvSpPr/>
          <p:nvPr/>
        </p:nvSpPr>
        <p:spPr>
          <a:xfrm>
            <a:off x="7227280" y="1579317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5" name="object 2205"/>
          <p:cNvSpPr/>
          <p:nvPr/>
        </p:nvSpPr>
        <p:spPr>
          <a:xfrm>
            <a:off x="7227280" y="159493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6" name="object 2206"/>
          <p:cNvSpPr/>
          <p:nvPr/>
        </p:nvSpPr>
        <p:spPr>
          <a:xfrm>
            <a:off x="7227280" y="161088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7" name="object 2207"/>
          <p:cNvSpPr/>
          <p:nvPr/>
        </p:nvSpPr>
        <p:spPr>
          <a:xfrm>
            <a:off x="7227280" y="162682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8" name="object 2208"/>
          <p:cNvSpPr/>
          <p:nvPr/>
        </p:nvSpPr>
        <p:spPr>
          <a:xfrm>
            <a:off x="7227280" y="1642770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09" name="object 2209"/>
          <p:cNvSpPr/>
          <p:nvPr/>
        </p:nvSpPr>
        <p:spPr>
          <a:xfrm>
            <a:off x="7227280" y="1658714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0" name="object 2210"/>
          <p:cNvSpPr/>
          <p:nvPr/>
        </p:nvSpPr>
        <p:spPr>
          <a:xfrm>
            <a:off x="7227280" y="1674333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1" name="object 2211"/>
          <p:cNvSpPr/>
          <p:nvPr/>
        </p:nvSpPr>
        <p:spPr>
          <a:xfrm>
            <a:off x="7227280" y="169027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2" name="object 2212"/>
          <p:cNvSpPr/>
          <p:nvPr/>
        </p:nvSpPr>
        <p:spPr>
          <a:xfrm>
            <a:off x="7227280" y="1706222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3" name="object 2213"/>
          <p:cNvSpPr/>
          <p:nvPr/>
        </p:nvSpPr>
        <p:spPr>
          <a:xfrm>
            <a:off x="7227280" y="1722167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4" name="object 2214"/>
          <p:cNvSpPr/>
          <p:nvPr/>
        </p:nvSpPr>
        <p:spPr>
          <a:xfrm>
            <a:off x="7227280" y="1738111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5" name="object 2215"/>
          <p:cNvSpPr/>
          <p:nvPr/>
        </p:nvSpPr>
        <p:spPr>
          <a:xfrm>
            <a:off x="7227280" y="1753730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6" name="object 2216"/>
          <p:cNvSpPr/>
          <p:nvPr/>
        </p:nvSpPr>
        <p:spPr>
          <a:xfrm>
            <a:off x="7227280" y="176967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7" name="object 2217"/>
          <p:cNvSpPr/>
          <p:nvPr/>
        </p:nvSpPr>
        <p:spPr>
          <a:xfrm>
            <a:off x="7227280" y="1785619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8" name="object 2218"/>
          <p:cNvSpPr/>
          <p:nvPr/>
        </p:nvSpPr>
        <p:spPr>
          <a:xfrm>
            <a:off x="7227280" y="1801564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19" name="object 2219"/>
          <p:cNvSpPr/>
          <p:nvPr/>
        </p:nvSpPr>
        <p:spPr>
          <a:xfrm>
            <a:off x="7227280" y="1817508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0" name="object 2220"/>
          <p:cNvSpPr/>
          <p:nvPr/>
        </p:nvSpPr>
        <p:spPr>
          <a:xfrm>
            <a:off x="7227280" y="1833127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1" name="object 2221"/>
          <p:cNvSpPr/>
          <p:nvPr/>
        </p:nvSpPr>
        <p:spPr>
          <a:xfrm>
            <a:off x="7227280" y="184907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2" name="object 2222"/>
          <p:cNvSpPr/>
          <p:nvPr/>
        </p:nvSpPr>
        <p:spPr>
          <a:xfrm>
            <a:off x="7227280" y="186501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3" name="object 2223"/>
          <p:cNvSpPr/>
          <p:nvPr/>
        </p:nvSpPr>
        <p:spPr>
          <a:xfrm>
            <a:off x="7227280" y="188096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4" name="object 2224"/>
          <p:cNvSpPr/>
          <p:nvPr/>
        </p:nvSpPr>
        <p:spPr>
          <a:xfrm>
            <a:off x="7227280" y="1896904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5" name="object 2225"/>
          <p:cNvSpPr/>
          <p:nvPr/>
        </p:nvSpPr>
        <p:spPr>
          <a:xfrm>
            <a:off x="7227280" y="1912524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6" name="object 2226"/>
          <p:cNvSpPr/>
          <p:nvPr/>
        </p:nvSpPr>
        <p:spPr>
          <a:xfrm>
            <a:off x="7231185" y="1928469"/>
            <a:ext cx="31563" cy="31563"/>
          </a:xfrm>
          <a:custGeom>
            <a:avLst/>
            <a:gdLst/>
            <a:ahLst/>
            <a:cxnLst/>
            <a:rect l="l" t="t" r="r" b="b"/>
            <a:pathLst>
              <a:path w="69439" h="69439">
                <a:moveTo>
                  <a:pt x="0" y="69439"/>
                </a:moveTo>
                <a:lnTo>
                  <a:pt x="6943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7" name="object 2227"/>
          <p:cNvSpPr/>
          <p:nvPr/>
        </p:nvSpPr>
        <p:spPr>
          <a:xfrm>
            <a:off x="7247129" y="1944413"/>
            <a:ext cx="15619" cy="15619"/>
          </a:xfrm>
          <a:custGeom>
            <a:avLst/>
            <a:gdLst/>
            <a:ahLst/>
            <a:cxnLst/>
            <a:rect l="l" t="t" r="r" b="b"/>
            <a:pathLst>
              <a:path w="34361" h="34361">
                <a:moveTo>
                  <a:pt x="0" y="34361"/>
                </a:moveTo>
                <a:lnTo>
                  <a:pt x="34361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8" name="object 2228"/>
          <p:cNvSpPr/>
          <p:nvPr/>
        </p:nvSpPr>
        <p:spPr>
          <a:xfrm>
            <a:off x="7227280" y="1564024"/>
            <a:ext cx="35468" cy="396008"/>
          </a:xfrm>
          <a:custGeom>
            <a:avLst/>
            <a:gdLst/>
            <a:ahLst/>
            <a:cxnLst/>
            <a:rect l="l" t="t" r="r" b="b"/>
            <a:pathLst>
              <a:path w="78030" h="871217">
                <a:moveTo>
                  <a:pt x="0" y="871217"/>
                </a:moveTo>
                <a:lnTo>
                  <a:pt x="78030" y="871217"/>
                </a:lnTo>
                <a:lnTo>
                  <a:pt x="78030" y="0"/>
                </a:lnTo>
                <a:lnTo>
                  <a:pt x="0" y="0"/>
                </a:lnTo>
                <a:lnTo>
                  <a:pt x="0" y="871217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29" name="object 2229"/>
          <p:cNvSpPr/>
          <p:nvPr/>
        </p:nvSpPr>
        <p:spPr>
          <a:xfrm>
            <a:off x="1816257" y="1743643"/>
            <a:ext cx="13015" cy="13015"/>
          </a:xfrm>
          <a:custGeom>
            <a:avLst/>
            <a:gdLst/>
            <a:ahLst/>
            <a:cxnLst/>
            <a:rect l="l" t="t" r="r" b="b"/>
            <a:pathLst>
              <a:path w="28634" h="28634">
                <a:moveTo>
                  <a:pt x="0" y="28634"/>
                </a:moveTo>
                <a:lnTo>
                  <a:pt x="2863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0" name="object 2230"/>
          <p:cNvSpPr/>
          <p:nvPr/>
        </p:nvSpPr>
        <p:spPr>
          <a:xfrm>
            <a:off x="1816256" y="1743643"/>
            <a:ext cx="28960" cy="28635"/>
          </a:xfrm>
          <a:custGeom>
            <a:avLst/>
            <a:gdLst/>
            <a:ahLst/>
            <a:cxnLst/>
            <a:rect l="l" t="t" r="r" b="b"/>
            <a:pathLst>
              <a:path w="63712" h="62996">
                <a:moveTo>
                  <a:pt x="0" y="62996"/>
                </a:moveTo>
                <a:lnTo>
                  <a:pt x="6371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1" name="object 2231"/>
          <p:cNvSpPr/>
          <p:nvPr/>
        </p:nvSpPr>
        <p:spPr>
          <a:xfrm>
            <a:off x="1816256" y="1752754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2" name="object 2232"/>
          <p:cNvSpPr/>
          <p:nvPr/>
        </p:nvSpPr>
        <p:spPr>
          <a:xfrm>
            <a:off x="1816256" y="176869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3" name="object 2233"/>
          <p:cNvSpPr/>
          <p:nvPr/>
        </p:nvSpPr>
        <p:spPr>
          <a:xfrm>
            <a:off x="1816256" y="1784643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4" name="object 2234"/>
          <p:cNvSpPr/>
          <p:nvPr/>
        </p:nvSpPr>
        <p:spPr>
          <a:xfrm>
            <a:off x="1816256" y="1800587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5" name="object 2235"/>
          <p:cNvSpPr/>
          <p:nvPr/>
        </p:nvSpPr>
        <p:spPr>
          <a:xfrm>
            <a:off x="1816256" y="1816532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6" name="object 2236"/>
          <p:cNvSpPr/>
          <p:nvPr/>
        </p:nvSpPr>
        <p:spPr>
          <a:xfrm>
            <a:off x="1816256" y="183215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7" name="object 2237"/>
          <p:cNvSpPr/>
          <p:nvPr/>
        </p:nvSpPr>
        <p:spPr>
          <a:xfrm>
            <a:off x="1816256" y="184809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8" name="object 2238"/>
          <p:cNvSpPr/>
          <p:nvPr/>
        </p:nvSpPr>
        <p:spPr>
          <a:xfrm>
            <a:off x="1816256" y="1864040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39" name="object 2239"/>
          <p:cNvSpPr/>
          <p:nvPr/>
        </p:nvSpPr>
        <p:spPr>
          <a:xfrm>
            <a:off x="1818209" y="1879984"/>
            <a:ext cx="33515" cy="33515"/>
          </a:xfrm>
          <a:custGeom>
            <a:avLst/>
            <a:gdLst/>
            <a:ahLst/>
            <a:cxnLst/>
            <a:rect l="l" t="t" r="r" b="b"/>
            <a:pathLst>
              <a:path w="73734" h="73734">
                <a:moveTo>
                  <a:pt x="0" y="73734"/>
                </a:moveTo>
                <a:lnTo>
                  <a:pt x="7373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0" name="object 2240"/>
          <p:cNvSpPr/>
          <p:nvPr/>
        </p:nvSpPr>
        <p:spPr>
          <a:xfrm>
            <a:off x="1834154" y="1895929"/>
            <a:ext cx="17571" cy="17571"/>
          </a:xfrm>
          <a:custGeom>
            <a:avLst/>
            <a:gdLst/>
            <a:ahLst/>
            <a:cxnLst/>
            <a:rect l="l" t="t" r="r" b="b"/>
            <a:pathLst>
              <a:path w="38657" h="38657">
                <a:moveTo>
                  <a:pt x="0" y="38657"/>
                </a:moveTo>
                <a:lnTo>
                  <a:pt x="3865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1" name="object 2241"/>
          <p:cNvSpPr/>
          <p:nvPr/>
        </p:nvSpPr>
        <p:spPr>
          <a:xfrm>
            <a:off x="1850098" y="1911548"/>
            <a:ext cx="1627" cy="1952"/>
          </a:xfrm>
          <a:custGeom>
            <a:avLst/>
            <a:gdLst/>
            <a:ahLst/>
            <a:cxnLst/>
            <a:rect l="l" t="t" r="r" b="b"/>
            <a:pathLst>
              <a:path w="3579" h="4295">
                <a:moveTo>
                  <a:pt x="0" y="4295"/>
                </a:moveTo>
                <a:lnTo>
                  <a:pt x="357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2" name="object 2242"/>
          <p:cNvSpPr/>
          <p:nvPr/>
        </p:nvSpPr>
        <p:spPr>
          <a:xfrm>
            <a:off x="1816256" y="1743643"/>
            <a:ext cx="35468" cy="169857"/>
          </a:xfrm>
          <a:custGeom>
            <a:avLst/>
            <a:gdLst/>
            <a:ahLst/>
            <a:cxnLst/>
            <a:rect l="l" t="t" r="r" b="b"/>
            <a:pathLst>
              <a:path w="78030" h="373685">
                <a:moveTo>
                  <a:pt x="78030" y="373685"/>
                </a:moveTo>
                <a:lnTo>
                  <a:pt x="78030" y="0"/>
                </a:lnTo>
                <a:lnTo>
                  <a:pt x="0" y="0"/>
                </a:lnTo>
                <a:lnTo>
                  <a:pt x="0" y="373685"/>
                </a:lnTo>
                <a:lnTo>
                  <a:pt x="78030" y="373685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3" name="object 2243"/>
          <p:cNvSpPr/>
          <p:nvPr/>
        </p:nvSpPr>
        <p:spPr>
          <a:xfrm>
            <a:off x="8359010" y="1013453"/>
            <a:ext cx="5857" cy="6182"/>
          </a:xfrm>
          <a:custGeom>
            <a:avLst/>
            <a:gdLst/>
            <a:ahLst/>
            <a:cxnLst/>
            <a:rect l="l" t="t" r="r" b="b"/>
            <a:pathLst>
              <a:path w="12885" h="13601">
                <a:moveTo>
                  <a:pt x="0" y="13601"/>
                </a:moveTo>
                <a:lnTo>
                  <a:pt x="12885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4" name="object 2244"/>
          <p:cNvSpPr/>
          <p:nvPr/>
        </p:nvSpPr>
        <p:spPr>
          <a:xfrm>
            <a:off x="8359010" y="1013452"/>
            <a:ext cx="21801" cy="22127"/>
          </a:xfrm>
          <a:custGeom>
            <a:avLst/>
            <a:gdLst/>
            <a:ahLst/>
            <a:cxnLst/>
            <a:rect l="l" t="t" r="r" b="b"/>
            <a:pathLst>
              <a:path w="47963" h="48679">
                <a:moveTo>
                  <a:pt x="0" y="48679"/>
                </a:moveTo>
                <a:lnTo>
                  <a:pt x="47963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5" name="object 2245"/>
          <p:cNvSpPr/>
          <p:nvPr/>
        </p:nvSpPr>
        <p:spPr>
          <a:xfrm>
            <a:off x="8359010" y="1016055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6" name="object 2246"/>
          <p:cNvSpPr/>
          <p:nvPr/>
        </p:nvSpPr>
        <p:spPr>
          <a:xfrm>
            <a:off x="8359010" y="103167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7" name="object 2247"/>
          <p:cNvSpPr/>
          <p:nvPr/>
        </p:nvSpPr>
        <p:spPr>
          <a:xfrm>
            <a:off x="8359010" y="1047619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8" name="object 2248"/>
          <p:cNvSpPr/>
          <p:nvPr/>
        </p:nvSpPr>
        <p:spPr>
          <a:xfrm>
            <a:off x="8359010" y="1063564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49" name="object 2249"/>
          <p:cNvSpPr/>
          <p:nvPr/>
        </p:nvSpPr>
        <p:spPr>
          <a:xfrm>
            <a:off x="8359010" y="107950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0" name="object 2250"/>
          <p:cNvSpPr/>
          <p:nvPr/>
        </p:nvSpPr>
        <p:spPr>
          <a:xfrm>
            <a:off x="8359010" y="1095452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1" name="object 2251"/>
          <p:cNvSpPr/>
          <p:nvPr/>
        </p:nvSpPr>
        <p:spPr>
          <a:xfrm>
            <a:off x="8359010" y="111107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2" name="object 2252"/>
          <p:cNvSpPr/>
          <p:nvPr/>
        </p:nvSpPr>
        <p:spPr>
          <a:xfrm>
            <a:off x="8359010" y="1127016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3" name="object 2253"/>
          <p:cNvSpPr/>
          <p:nvPr/>
        </p:nvSpPr>
        <p:spPr>
          <a:xfrm>
            <a:off x="8359010" y="114296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4" name="object 2254"/>
          <p:cNvSpPr/>
          <p:nvPr/>
        </p:nvSpPr>
        <p:spPr>
          <a:xfrm>
            <a:off x="8359010" y="1158905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5" name="object 2255"/>
          <p:cNvSpPr/>
          <p:nvPr/>
        </p:nvSpPr>
        <p:spPr>
          <a:xfrm>
            <a:off x="8359010" y="1174849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6" name="object 2256"/>
          <p:cNvSpPr/>
          <p:nvPr/>
        </p:nvSpPr>
        <p:spPr>
          <a:xfrm>
            <a:off x="8359010" y="1190468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7" name="object 2257"/>
          <p:cNvSpPr/>
          <p:nvPr/>
        </p:nvSpPr>
        <p:spPr>
          <a:xfrm>
            <a:off x="8359010" y="1206413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8" name="object 2258"/>
          <p:cNvSpPr/>
          <p:nvPr/>
        </p:nvSpPr>
        <p:spPr>
          <a:xfrm>
            <a:off x="8359010" y="1222357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59" name="object 2259"/>
          <p:cNvSpPr/>
          <p:nvPr/>
        </p:nvSpPr>
        <p:spPr>
          <a:xfrm>
            <a:off x="8359010" y="1238301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0" name="object 2260"/>
          <p:cNvSpPr/>
          <p:nvPr/>
        </p:nvSpPr>
        <p:spPr>
          <a:xfrm>
            <a:off x="8359010" y="1254246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1" name="object 2261"/>
          <p:cNvSpPr/>
          <p:nvPr/>
        </p:nvSpPr>
        <p:spPr>
          <a:xfrm>
            <a:off x="8359010" y="1270190"/>
            <a:ext cx="35468" cy="35143"/>
          </a:xfrm>
          <a:custGeom>
            <a:avLst/>
            <a:gdLst/>
            <a:ahLst/>
            <a:cxnLst/>
            <a:rect l="l" t="t" r="r" b="b"/>
            <a:pathLst>
              <a:path w="78030" h="77314">
                <a:moveTo>
                  <a:pt x="0" y="77314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2" name="object 2262"/>
          <p:cNvSpPr/>
          <p:nvPr/>
        </p:nvSpPr>
        <p:spPr>
          <a:xfrm>
            <a:off x="8359010" y="1285810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3" name="object 2263"/>
          <p:cNvSpPr/>
          <p:nvPr/>
        </p:nvSpPr>
        <p:spPr>
          <a:xfrm>
            <a:off x="8359010" y="1301754"/>
            <a:ext cx="35468" cy="35468"/>
          </a:xfrm>
          <a:custGeom>
            <a:avLst/>
            <a:gdLst/>
            <a:ahLst/>
            <a:cxnLst/>
            <a:rect l="l" t="t" r="r" b="b"/>
            <a:pathLst>
              <a:path w="78030" h="78030">
                <a:moveTo>
                  <a:pt x="0" y="78030"/>
                </a:moveTo>
                <a:lnTo>
                  <a:pt x="7803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4" name="object 2264"/>
          <p:cNvSpPr/>
          <p:nvPr/>
        </p:nvSpPr>
        <p:spPr>
          <a:xfrm>
            <a:off x="8373002" y="1317699"/>
            <a:ext cx="21476" cy="21150"/>
          </a:xfrm>
          <a:custGeom>
            <a:avLst/>
            <a:gdLst/>
            <a:ahLst/>
            <a:cxnLst/>
            <a:rect l="l" t="t" r="r" b="b"/>
            <a:pathLst>
              <a:path w="47247" h="46531">
                <a:moveTo>
                  <a:pt x="0" y="46531"/>
                </a:moveTo>
                <a:lnTo>
                  <a:pt x="4724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5" name="object 2265"/>
          <p:cNvSpPr/>
          <p:nvPr/>
        </p:nvSpPr>
        <p:spPr>
          <a:xfrm>
            <a:off x="8388947" y="1333643"/>
            <a:ext cx="5531" cy="5206"/>
          </a:xfrm>
          <a:custGeom>
            <a:avLst/>
            <a:gdLst/>
            <a:ahLst/>
            <a:cxnLst/>
            <a:rect l="l" t="t" r="r" b="b"/>
            <a:pathLst>
              <a:path w="12169" h="11453">
                <a:moveTo>
                  <a:pt x="0" y="11453"/>
                </a:moveTo>
                <a:lnTo>
                  <a:pt x="1216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6" name="object 2266"/>
          <p:cNvSpPr/>
          <p:nvPr/>
        </p:nvSpPr>
        <p:spPr>
          <a:xfrm>
            <a:off x="8359010" y="1013452"/>
            <a:ext cx="35468" cy="325396"/>
          </a:xfrm>
          <a:custGeom>
            <a:avLst/>
            <a:gdLst/>
            <a:ahLst/>
            <a:cxnLst/>
            <a:rect l="l" t="t" r="r" b="b"/>
            <a:pathLst>
              <a:path w="78030" h="715872">
                <a:moveTo>
                  <a:pt x="0" y="715872"/>
                </a:moveTo>
                <a:lnTo>
                  <a:pt x="78030" y="715872"/>
                </a:lnTo>
                <a:lnTo>
                  <a:pt x="78030" y="0"/>
                </a:lnTo>
                <a:lnTo>
                  <a:pt x="0" y="0"/>
                </a:lnTo>
                <a:lnTo>
                  <a:pt x="0" y="715872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7" name="object 2267"/>
          <p:cNvSpPr/>
          <p:nvPr/>
        </p:nvSpPr>
        <p:spPr>
          <a:xfrm>
            <a:off x="666955" y="2119151"/>
            <a:ext cx="7815706" cy="1874611"/>
          </a:xfrm>
          <a:custGeom>
            <a:avLst/>
            <a:gdLst/>
            <a:ahLst/>
            <a:cxnLst/>
            <a:rect l="l" t="t" r="r" b="b"/>
            <a:pathLst>
              <a:path w="17194553" h="4124144">
                <a:moveTo>
                  <a:pt x="0" y="4046114"/>
                </a:moveTo>
                <a:lnTo>
                  <a:pt x="0" y="4124144"/>
                </a:lnTo>
                <a:lnTo>
                  <a:pt x="1828339" y="4124144"/>
                </a:lnTo>
                <a:lnTo>
                  <a:pt x="1828339" y="3345990"/>
                </a:lnTo>
                <a:lnTo>
                  <a:pt x="2917898" y="3345990"/>
                </a:lnTo>
                <a:lnTo>
                  <a:pt x="2917898" y="3034585"/>
                </a:lnTo>
                <a:lnTo>
                  <a:pt x="3929426" y="3034585"/>
                </a:lnTo>
                <a:lnTo>
                  <a:pt x="3929426" y="2256431"/>
                </a:lnTo>
                <a:lnTo>
                  <a:pt x="7119356" y="2256431"/>
                </a:lnTo>
                <a:lnTo>
                  <a:pt x="7119356" y="1322933"/>
                </a:lnTo>
                <a:lnTo>
                  <a:pt x="9453102" y="1322933"/>
                </a:lnTo>
                <a:lnTo>
                  <a:pt x="9453102" y="1011528"/>
                </a:lnTo>
                <a:lnTo>
                  <a:pt x="10153226" y="1011528"/>
                </a:lnTo>
                <a:lnTo>
                  <a:pt x="10153226" y="762404"/>
                </a:lnTo>
                <a:lnTo>
                  <a:pt x="12098969" y="762404"/>
                </a:lnTo>
                <a:lnTo>
                  <a:pt x="12098969" y="420217"/>
                </a:lnTo>
                <a:lnTo>
                  <a:pt x="14510745" y="420217"/>
                </a:lnTo>
                <a:lnTo>
                  <a:pt x="14510745" y="264873"/>
                </a:lnTo>
                <a:lnTo>
                  <a:pt x="15755648" y="264873"/>
                </a:lnTo>
                <a:lnTo>
                  <a:pt x="15755648" y="78030"/>
                </a:lnTo>
                <a:lnTo>
                  <a:pt x="17194553" y="78030"/>
                </a:lnTo>
                <a:lnTo>
                  <a:pt x="17194553" y="0"/>
                </a:lnTo>
                <a:lnTo>
                  <a:pt x="15677618" y="0"/>
                </a:lnTo>
                <a:lnTo>
                  <a:pt x="15677618" y="186842"/>
                </a:lnTo>
                <a:lnTo>
                  <a:pt x="14432715" y="186842"/>
                </a:lnTo>
                <a:lnTo>
                  <a:pt x="14432715" y="342187"/>
                </a:lnTo>
                <a:lnTo>
                  <a:pt x="12020939" y="342187"/>
                </a:lnTo>
                <a:lnTo>
                  <a:pt x="12020939" y="685090"/>
                </a:lnTo>
                <a:lnTo>
                  <a:pt x="10075912" y="685090"/>
                </a:lnTo>
                <a:lnTo>
                  <a:pt x="10075912" y="934214"/>
                </a:lnTo>
                <a:lnTo>
                  <a:pt x="9375788" y="934214"/>
                </a:lnTo>
                <a:lnTo>
                  <a:pt x="9375788" y="1244903"/>
                </a:lnTo>
                <a:lnTo>
                  <a:pt x="7041326" y="1244903"/>
                </a:lnTo>
                <a:lnTo>
                  <a:pt x="7041326" y="2179117"/>
                </a:lnTo>
                <a:lnTo>
                  <a:pt x="3851396" y="2179117"/>
                </a:lnTo>
                <a:lnTo>
                  <a:pt x="3851396" y="2957271"/>
                </a:lnTo>
                <a:lnTo>
                  <a:pt x="2839868" y="2957271"/>
                </a:lnTo>
                <a:lnTo>
                  <a:pt x="2839868" y="3267960"/>
                </a:lnTo>
                <a:lnTo>
                  <a:pt x="1750309" y="3267960"/>
                </a:lnTo>
                <a:lnTo>
                  <a:pt x="1750309" y="4046114"/>
                </a:lnTo>
                <a:lnTo>
                  <a:pt x="0" y="404611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8" name="object 2268"/>
          <p:cNvSpPr/>
          <p:nvPr/>
        </p:nvSpPr>
        <p:spPr>
          <a:xfrm>
            <a:off x="7828613" y="2119151"/>
            <a:ext cx="654047" cy="35468"/>
          </a:xfrm>
          <a:custGeom>
            <a:avLst/>
            <a:gdLst/>
            <a:ahLst/>
            <a:cxnLst/>
            <a:rect l="l" t="t" r="r" b="b"/>
            <a:pathLst>
              <a:path w="1438904" h="78030">
                <a:moveTo>
                  <a:pt x="1438904" y="78030"/>
                </a:moveTo>
                <a:lnTo>
                  <a:pt x="1438904" y="0"/>
                </a:lnTo>
                <a:lnTo>
                  <a:pt x="0" y="78030"/>
                </a:lnTo>
                <a:lnTo>
                  <a:pt x="1438904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9" name="object 2269"/>
          <p:cNvSpPr/>
          <p:nvPr/>
        </p:nvSpPr>
        <p:spPr>
          <a:xfrm>
            <a:off x="7793145" y="2119151"/>
            <a:ext cx="689515" cy="35468"/>
          </a:xfrm>
          <a:custGeom>
            <a:avLst/>
            <a:gdLst/>
            <a:ahLst/>
            <a:cxnLst/>
            <a:rect l="l" t="t" r="r" b="b"/>
            <a:pathLst>
              <a:path w="1516934" h="78030">
                <a:moveTo>
                  <a:pt x="1516934" y="0"/>
                </a:moveTo>
                <a:lnTo>
                  <a:pt x="78030" y="78030"/>
                </a:lnTo>
                <a:lnTo>
                  <a:pt x="0" y="0"/>
                </a:lnTo>
                <a:lnTo>
                  <a:pt x="1516934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0" name="object 2270"/>
          <p:cNvSpPr/>
          <p:nvPr/>
        </p:nvSpPr>
        <p:spPr>
          <a:xfrm>
            <a:off x="7793145" y="2119151"/>
            <a:ext cx="35468" cy="120397"/>
          </a:xfrm>
          <a:custGeom>
            <a:avLst/>
            <a:gdLst/>
            <a:ahLst/>
            <a:cxnLst/>
            <a:rect l="l" t="t" r="r" b="b"/>
            <a:pathLst>
              <a:path w="78030" h="264873">
                <a:moveTo>
                  <a:pt x="78030" y="78030"/>
                </a:moveTo>
                <a:lnTo>
                  <a:pt x="0" y="0"/>
                </a:lnTo>
                <a:lnTo>
                  <a:pt x="78030" y="264873"/>
                </a:lnTo>
                <a:lnTo>
                  <a:pt x="78030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1" name="object 2271"/>
          <p:cNvSpPr/>
          <p:nvPr/>
        </p:nvSpPr>
        <p:spPr>
          <a:xfrm>
            <a:off x="7793145" y="2119151"/>
            <a:ext cx="35468" cy="120397"/>
          </a:xfrm>
          <a:custGeom>
            <a:avLst/>
            <a:gdLst/>
            <a:ahLst/>
            <a:cxnLst/>
            <a:rect l="l" t="t" r="r" b="b"/>
            <a:pathLst>
              <a:path w="78030" h="264873">
                <a:moveTo>
                  <a:pt x="0" y="0"/>
                </a:moveTo>
                <a:lnTo>
                  <a:pt x="78030" y="264873"/>
                </a:lnTo>
                <a:lnTo>
                  <a:pt x="0" y="186842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2" name="object 2272"/>
          <p:cNvSpPr/>
          <p:nvPr/>
        </p:nvSpPr>
        <p:spPr>
          <a:xfrm>
            <a:off x="7262748" y="2204080"/>
            <a:ext cx="565865" cy="35468"/>
          </a:xfrm>
          <a:custGeom>
            <a:avLst/>
            <a:gdLst/>
            <a:ahLst/>
            <a:cxnLst/>
            <a:rect l="l" t="t" r="r" b="b"/>
            <a:pathLst>
              <a:path w="1244903" h="78030">
                <a:moveTo>
                  <a:pt x="1244903" y="78030"/>
                </a:moveTo>
                <a:lnTo>
                  <a:pt x="1166872" y="0"/>
                </a:lnTo>
                <a:lnTo>
                  <a:pt x="0" y="78030"/>
                </a:lnTo>
                <a:lnTo>
                  <a:pt x="1244903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3" name="object 2273"/>
          <p:cNvSpPr/>
          <p:nvPr/>
        </p:nvSpPr>
        <p:spPr>
          <a:xfrm>
            <a:off x="7227280" y="2204080"/>
            <a:ext cx="565865" cy="35468"/>
          </a:xfrm>
          <a:custGeom>
            <a:avLst/>
            <a:gdLst/>
            <a:ahLst/>
            <a:cxnLst/>
            <a:rect l="l" t="t" r="r" b="b"/>
            <a:pathLst>
              <a:path w="1244903" h="78030">
                <a:moveTo>
                  <a:pt x="1244903" y="0"/>
                </a:moveTo>
                <a:lnTo>
                  <a:pt x="78030" y="78030"/>
                </a:lnTo>
                <a:lnTo>
                  <a:pt x="0" y="0"/>
                </a:lnTo>
                <a:lnTo>
                  <a:pt x="1244903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4" name="object 2274"/>
          <p:cNvSpPr/>
          <p:nvPr/>
        </p:nvSpPr>
        <p:spPr>
          <a:xfrm>
            <a:off x="7227280" y="2204080"/>
            <a:ext cx="35468" cy="106079"/>
          </a:xfrm>
          <a:custGeom>
            <a:avLst/>
            <a:gdLst/>
            <a:ahLst/>
            <a:cxnLst/>
            <a:rect l="l" t="t" r="r" b="b"/>
            <a:pathLst>
              <a:path w="78030" h="233374">
                <a:moveTo>
                  <a:pt x="78030" y="78030"/>
                </a:moveTo>
                <a:lnTo>
                  <a:pt x="0" y="0"/>
                </a:lnTo>
                <a:lnTo>
                  <a:pt x="78030" y="233374"/>
                </a:lnTo>
                <a:lnTo>
                  <a:pt x="78030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5" name="object 2275"/>
          <p:cNvSpPr/>
          <p:nvPr/>
        </p:nvSpPr>
        <p:spPr>
          <a:xfrm>
            <a:off x="7227280" y="2204080"/>
            <a:ext cx="35468" cy="106079"/>
          </a:xfrm>
          <a:custGeom>
            <a:avLst/>
            <a:gdLst/>
            <a:ahLst/>
            <a:cxnLst/>
            <a:rect l="l" t="t" r="r" b="b"/>
            <a:pathLst>
              <a:path w="78030" h="233374">
                <a:moveTo>
                  <a:pt x="0" y="0"/>
                </a:moveTo>
                <a:lnTo>
                  <a:pt x="78030" y="233374"/>
                </a:lnTo>
                <a:lnTo>
                  <a:pt x="0" y="155344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6" name="object 2276"/>
          <p:cNvSpPr/>
          <p:nvPr/>
        </p:nvSpPr>
        <p:spPr>
          <a:xfrm>
            <a:off x="6166486" y="2274691"/>
            <a:ext cx="1096262" cy="35468"/>
          </a:xfrm>
          <a:custGeom>
            <a:avLst/>
            <a:gdLst/>
            <a:ahLst/>
            <a:cxnLst/>
            <a:rect l="l" t="t" r="r" b="b"/>
            <a:pathLst>
              <a:path w="2411776" h="78030">
                <a:moveTo>
                  <a:pt x="2411776" y="78030"/>
                </a:moveTo>
                <a:lnTo>
                  <a:pt x="2333745" y="0"/>
                </a:lnTo>
                <a:lnTo>
                  <a:pt x="0" y="78030"/>
                </a:lnTo>
                <a:lnTo>
                  <a:pt x="2411776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7" name="object 2277"/>
          <p:cNvSpPr/>
          <p:nvPr/>
        </p:nvSpPr>
        <p:spPr>
          <a:xfrm>
            <a:off x="6131018" y="2274691"/>
            <a:ext cx="1096262" cy="35468"/>
          </a:xfrm>
          <a:custGeom>
            <a:avLst/>
            <a:gdLst/>
            <a:ahLst/>
            <a:cxnLst/>
            <a:rect l="l" t="t" r="r" b="b"/>
            <a:pathLst>
              <a:path w="2411776" h="78030">
                <a:moveTo>
                  <a:pt x="2411776" y="0"/>
                </a:moveTo>
                <a:lnTo>
                  <a:pt x="78030" y="78030"/>
                </a:lnTo>
                <a:lnTo>
                  <a:pt x="0" y="0"/>
                </a:lnTo>
                <a:lnTo>
                  <a:pt x="2411776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8" name="object 2278"/>
          <p:cNvSpPr/>
          <p:nvPr/>
        </p:nvSpPr>
        <p:spPr>
          <a:xfrm>
            <a:off x="6131018" y="2274691"/>
            <a:ext cx="35468" cy="191008"/>
          </a:xfrm>
          <a:custGeom>
            <a:avLst/>
            <a:gdLst/>
            <a:ahLst/>
            <a:cxnLst/>
            <a:rect l="l" t="t" r="r" b="b"/>
            <a:pathLst>
              <a:path w="78030" h="420217">
                <a:moveTo>
                  <a:pt x="78030" y="78030"/>
                </a:moveTo>
                <a:lnTo>
                  <a:pt x="0" y="0"/>
                </a:lnTo>
                <a:lnTo>
                  <a:pt x="78030" y="420217"/>
                </a:lnTo>
                <a:lnTo>
                  <a:pt x="78030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79" name="object 2279"/>
          <p:cNvSpPr/>
          <p:nvPr/>
        </p:nvSpPr>
        <p:spPr>
          <a:xfrm>
            <a:off x="6131018" y="2274691"/>
            <a:ext cx="35468" cy="191008"/>
          </a:xfrm>
          <a:custGeom>
            <a:avLst/>
            <a:gdLst/>
            <a:ahLst/>
            <a:cxnLst/>
            <a:rect l="l" t="t" r="r" b="b"/>
            <a:pathLst>
              <a:path w="78030" h="420217">
                <a:moveTo>
                  <a:pt x="0" y="0"/>
                </a:moveTo>
                <a:lnTo>
                  <a:pt x="78030" y="420217"/>
                </a:lnTo>
                <a:lnTo>
                  <a:pt x="0" y="342903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0" name="object 2280"/>
          <p:cNvSpPr/>
          <p:nvPr/>
        </p:nvSpPr>
        <p:spPr>
          <a:xfrm>
            <a:off x="5282058" y="2430555"/>
            <a:ext cx="884428" cy="35143"/>
          </a:xfrm>
          <a:custGeom>
            <a:avLst/>
            <a:gdLst/>
            <a:ahLst/>
            <a:cxnLst/>
            <a:rect l="l" t="t" r="r" b="b"/>
            <a:pathLst>
              <a:path w="1945742" h="77314">
                <a:moveTo>
                  <a:pt x="1945742" y="77314"/>
                </a:moveTo>
                <a:lnTo>
                  <a:pt x="1867712" y="0"/>
                </a:lnTo>
                <a:lnTo>
                  <a:pt x="0" y="77314"/>
                </a:lnTo>
                <a:lnTo>
                  <a:pt x="1945742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1" name="object 2281"/>
          <p:cNvSpPr/>
          <p:nvPr/>
        </p:nvSpPr>
        <p:spPr>
          <a:xfrm>
            <a:off x="5246915" y="2430555"/>
            <a:ext cx="884103" cy="35143"/>
          </a:xfrm>
          <a:custGeom>
            <a:avLst/>
            <a:gdLst/>
            <a:ahLst/>
            <a:cxnLst/>
            <a:rect l="l" t="t" r="r" b="b"/>
            <a:pathLst>
              <a:path w="1945026" h="77314">
                <a:moveTo>
                  <a:pt x="1945026" y="0"/>
                </a:moveTo>
                <a:lnTo>
                  <a:pt x="77314" y="77314"/>
                </a:lnTo>
                <a:lnTo>
                  <a:pt x="0" y="0"/>
                </a:lnTo>
                <a:lnTo>
                  <a:pt x="1945026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2" name="object 2282"/>
          <p:cNvSpPr/>
          <p:nvPr/>
        </p:nvSpPr>
        <p:spPr>
          <a:xfrm>
            <a:off x="5246915" y="2430555"/>
            <a:ext cx="35143" cy="148381"/>
          </a:xfrm>
          <a:custGeom>
            <a:avLst/>
            <a:gdLst/>
            <a:ahLst/>
            <a:cxnLst/>
            <a:rect l="l" t="t" r="r" b="b"/>
            <a:pathLst>
              <a:path w="77314" h="326438">
                <a:moveTo>
                  <a:pt x="77314" y="77314"/>
                </a:moveTo>
                <a:lnTo>
                  <a:pt x="0" y="0"/>
                </a:lnTo>
                <a:lnTo>
                  <a:pt x="77314" y="326438"/>
                </a:lnTo>
                <a:lnTo>
                  <a:pt x="77314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3" name="object 2283"/>
          <p:cNvSpPr/>
          <p:nvPr/>
        </p:nvSpPr>
        <p:spPr>
          <a:xfrm>
            <a:off x="5246915" y="2430555"/>
            <a:ext cx="35143" cy="148381"/>
          </a:xfrm>
          <a:custGeom>
            <a:avLst/>
            <a:gdLst/>
            <a:ahLst/>
            <a:cxnLst/>
            <a:rect l="l" t="t" r="r" b="b"/>
            <a:pathLst>
              <a:path w="77314" h="326438">
                <a:moveTo>
                  <a:pt x="0" y="0"/>
                </a:moveTo>
                <a:lnTo>
                  <a:pt x="77314" y="326438"/>
                </a:lnTo>
                <a:lnTo>
                  <a:pt x="0" y="249123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4" name="object 2284"/>
          <p:cNvSpPr/>
          <p:nvPr/>
        </p:nvSpPr>
        <p:spPr>
          <a:xfrm>
            <a:off x="4963820" y="2543794"/>
            <a:ext cx="318238" cy="35143"/>
          </a:xfrm>
          <a:custGeom>
            <a:avLst/>
            <a:gdLst/>
            <a:ahLst/>
            <a:cxnLst/>
            <a:rect l="l" t="t" r="r" b="b"/>
            <a:pathLst>
              <a:path w="700123" h="77314">
                <a:moveTo>
                  <a:pt x="700123" y="77314"/>
                </a:moveTo>
                <a:lnTo>
                  <a:pt x="622809" y="0"/>
                </a:lnTo>
                <a:lnTo>
                  <a:pt x="0" y="77314"/>
                </a:lnTo>
                <a:lnTo>
                  <a:pt x="700123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5" name="object 2285"/>
          <p:cNvSpPr/>
          <p:nvPr/>
        </p:nvSpPr>
        <p:spPr>
          <a:xfrm>
            <a:off x="4928677" y="2543794"/>
            <a:ext cx="318238" cy="35143"/>
          </a:xfrm>
          <a:custGeom>
            <a:avLst/>
            <a:gdLst/>
            <a:ahLst/>
            <a:cxnLst/>
            <a:rect l="l" t="t" r="r" b="b"/>
            <a:pathLst>
              <a:path w="700123" h="77314">
                <a:moveTo>
                  <a:pt x="700123" y="0"/>
                </a:moveTo>
                <a:lnTo>
                  <a:pt x="77314" y="77314"/>
                </a:lnTo>
                <a:lnTo>
                  <a:pt x="0" y="0"/>
                </a:lnTo>
                <a:lnTo>
                  <a:pt x="700123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6" name="object 2286"/>
          <p:cNvSpPr/>
          <p:nvPr/>
        </p:nvSpPr>
        <p:spPr>
          <a:xfrm>
            <a:off x="4928677" y="2543794"/>
            <a:ext cx="35143" cy="176690"/>
          </a:xfrm>
          <a:custGeom>
            <a:avLst/>
            <a:gdLst/>
            <a:ahLst/>
            <a:cxnLst/>
            <a:rect l="l" t="t" r="r" b="b"/>
            <a:pathLst>
              <a:path w="77314" h="388719">
                <a:moveTo>
                  <a:pt x="77314" y="77314"/>
                </a:moveTo>
                <a:lnTo>
                  <a:pt x="0" y="0"/>
                </a:lnTo>
                <a:lnTo>
                  <a:pt x="77314" y="388719"/>
                </a:lnTo>
                <a:lnTo>
                  <a:pt x="77314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7" name="object 2287"/>
          <p:cNvSpPr/>
          <p:nvPr/>
        </p:nvSpPr>
        <p:spPr>
          <a:xfrm>
            <a:off x="4928677" y="2543794"/>
            <a:ext cx="35143" cy="176690"/>
          </a:xfrm>
          <a:custGeom>
            <a:avLst/>
            <a:gdLst/>
            <a:ahLst/>
            <a:cxnLst/>
            <a:rect l="l" t="t" r="r" b="b"/>
            <a:pathLst>
              <a:path w="77314" h="388719">
                <a:moveTo>
                  <a:pt x="0" y="0"/>
                </a:moveTo>
                <a:lnTo>
                  <a:pt x="77314" y="388719"/>
                </a:lnTo>
                <a:lnTo>
                  <a:pt x="0" y="310688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8" name="object 2288"/>
          <p:cNvSpPr/>
          <p:nvPr/>
        </p:nvSpPr>
        <p:spPr>
          <a:xfrm>
            <a:off x="3903026" y="2685016"/>
            <a:ext cx="1060793" cy="35468"/>
          </a:xfrm>
          <a:custGeom>
            <a:avLst/>
            <a:gdLst/>
            <a:ahLst/>
            <a:cxnLst/>
            <a:rect l="l" t="t" r="r" b="b"/>
            <a:pathLst>
              <a:path w="2333745" h="78030">
                <a:moveTo>
                  <a:pt x="2333745" y="78030"/>
                </a:moveTo>
                <a:lnTo>
                  <a:pt x="2256431" y="0"/>
                </a:lnTo>
                <a:lnTo>
                  <a:pt x="0" y="78030"/>
                </a:lnTo>
                <a:lnTo>
                  <a:pt x="2333745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89" name="object 2289"/>
          <p:cNvSpPr/>
          <p:nvPr/>
        </p:nvSpPr>
        <p:spPr>
          <a:xfrm>
            <a:off x="3867558" y="2685016"/>
            <a:ext cx="1061119" cy="35468"/>
          </a:xfrm>
          <a:custGeom>
            <a:avLst/>
            <a:gdLst/>
            <a:ahLst/>
            <a:cxnLst/>
            <a:rect l="l" t="t" r="r" b="b"/>
            <a:pathLst>
              <a:path w="2334461" h="78030">
                <a:moveTo>
                  <a:pt x="2334461" y="0"/>
                </a:moveTo>
                <a:lnTo>
                  <a:pt x="78030" y="78030"/>
                </a:lnTo>
                <a:lnTo>
                  <a:pt x="0" y="0"/>
                </a:lnTo>
                <a:lnTo>
                  <a:pt x="2334461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0" name="object 2290"/>
          <p:cNvSpPr/>
          <p:nvPr/>
        </p:nvSpPr>
        <p:spPr>
          <a:xfrm>
            <a:off x="3867558" y="2685016"/>
            <a:ext cx="35468" cy="459785"/>
          </a:xfrm>
          <a:custGeom>
            <a:avLst/>
            <a:gdLst/>
            <a:ahLst/>
            <a:cxnLst/>
            <a:rect l="l" t="t" r="r" b="b"/>
            <a:pathLst>
              <a:path w="78030" h="1011528">
                <a:moveTo>
                  <a:pt x="78030" y="78030"/>
                </a:moveTo>
                <a:lnTo>
                  <a:pt x="0" y="0"/>
                </a:lnTo>
                <a:lnTo>
                  <a:pt x="78030" y="1011528"/>
                </a:lnTo>
                <a:lnTo>
                  <a:pt x="78030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1" name="object 2291"/>
          <p:cNvSpPr/>
          <p:nvPr/>
        </p:nvSpPr>
        <p:spPr>
          <a:xfrm>
            <a:off x="3867558" y="2685016"/>
            <a:ext cx="35468" cy="459785"/>
          </a:xfrm>
          <a:custGeom>
            <a:avLst/>
            <a:gdLst/>
            <a:ahLst/>
            <a:cxnLst/>
            <a:rect l="l" t="t" r="r" b="b"/>
            <a:pathLst>
              <a:path w="78030" h="1011528">
                <a:moveTo>
                  <a:pt x="0" y="0"/>
                </a:moveTo>
                <a:lnTo>
                  <a:pt x="78030" y="1011528"/>
                </a:lnTo>
                <a:lnTo>
                  <a:pt x="0" y="934214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2" name="object 2292"/>
          <p:cNvSpPr/>
          <p:nvPr/>
        </p:nvSpPr>
        <p:spPr>
          <a:xfrm>
            <a:off x="2453058" y="3109659"/>
            <a:ext cx="1449968" cy="35143"/>
          </a:xfrm>
          <a:custGeom>
            <a:avLst/>
            <a:gdLst/>
            <a:ahLst/>
            <a:cxnLst/>
            <a:rect l="l" t="t" r="r" b="b"/>
            <a:pathLst>
              <a:path w="3189930" h="77314">
                <a:moveTo>
                  <a:pt x="3189930" y="77314"/>
                </a:moveTo>
                <a:lnTo>
                  <a:pt x="3111899" y="0"/>
                </a:lnTo>
                <a:lnTo>
                  <a:pt x="0" y="77314"/>
                </a:lnTo>
                <a:lnTo>
                  <a:pt x="3189930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3" name="object 2293"/>
          <p:cNvSpPr/>
          <p:nvPr/>
        </p:nvSpPr>
        <p:spPr>
          <a:xfrm>
            <a:off x="2417590" y="3109659"/>
            <a:ext cx="1449968" cy="35143"/>
          </a:xfrm>
          <a:custGeom>
            <a:avLst/>
            <a:gdLst/>
            <a:ahLst/>
            <a:cxnLst/>
            <a:rect l="l" t="t" r="r" b="b"/>
            <a:pathLst>
              <a:path w="3189930" h="77314">
                <a:moveTo>
                  <a:pt x="3189930" y="0"/>
                </a:moveTo>
                <a:lnTo>
                  <a:pt x="78030" y="77314"/>
                </a:lnTo>
                <a:lnTo>
                  <a:pt x="0" y="0"/>
                </a:lnTo>
                <a:lnTo>
                  <a:pt x="318993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4" name="object 2294"/>
          <p:cNvSpPr/>
          <p:nvPr/>
        </p:nvSpPr>
        <p:spPr>
          <a:xfrm>
            <a:off x="2417590" y="3109659"/>
            <a:ext cx="35468" cy="388849"/>
          </a:xfrm>
          <a:custGeom>
            <a:avLst/>
            <a:gdLst/>
            <a:ahLst/>
            <a:cxnLst/>
            <a:rect l="l" t="t" r="r" b="b"/>
            <a:pathLst>
              <a:path w="78030" h="855468">
                <a:moveTo>
                  <a:pt x="78030" y="77314"/>
                </a:moveTo>
                <a:lnTo>
                  <a:pt x="0" y="0"/>
                </a:lnTo>
                <a:lnTo>
                  <a:pt x="78030" y="855468"/>
                </a:lnTo>
                <a:lnTo>
                  <a:pt x="78030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5" name="object 2295"/>
          <p:cNvSpPr/>
          <p:nvPr/>
        </p:nvSpPr>
        <p:spPr>
          <a:xfrm>
            <a:off x="2417590" y="3109659"/>
            <a:ext cx="35468" cy="388849"/>
          </a:xfrm>
          <a:custGeom>
            <a:avLst/>
            <a:gdLst/>
            <a:ahLst/>
            <a:cxnLst/>
            <a:rect l="l" t="t" r="r" b="b"/>
            <a:pathLst>
              <a:path w="78030" h="855468">
                <a:moveTo>
                  <a:pt x="0" y="0"/>
                </a:moveTo>
                <a:lnTo>
                  <a:pt x="78030" y="855468"/>
                </a:lnTo>
                <a:lnTo>
                  <a:pt x="0" y="778153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6" name="object 2296"/>
          <p:cNvSpPr/>
          <p:nvPr/>
        </p:nvSpPr>
        <p:spPr>
          <a:xfrm>
            <a:off x="1993273" y="3463365"/>
            <a:ext cx="459785" cy="35143"/>
          </a:xfrm>
          <a:custGeom>
            <a:avLst/>
            <a:gdLst/>
            <a:ahLst/>
            <a:cxnLst/>
            <a:rect l="l" t="t" r="r" b="b"/>
            <a:pathLst>
              <a:path w="1011528" h="77314">
                <a:moveTo>
                  <a:pt x="1011528" y="77314"/>
                </a:moveTo>
                <a:lnTo>
                  <a:pt x="933498" y="0"/>
                </a:lnTo>
                <a:lnTo>
                  <a:pt x="0" y="77314"/>
                </a:lnTo>
                <a:lnTo>
                  <a:pt x="1011528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7" name="object 2297"/>
          <p:cNvSpPr/>
          <p:nvPr/>
        </p:nvSpPr>
        <p:spPr>
          <a:xfrm>
            <a:off x="1957804" y="3463365"/>
            <a:ext cx="459785" cy="35143"/>
          </a:xfrm>
          <a:custGeom>
            <a:avLst/>
            <a:gdLst/>
            <a:ahLst/>
            <a:cxnLst/>
            <a:rect l="l" t="t" r="r" b="b"/>
            <a:pathLst>
              <a:path w="1011528" h="77314">
                <a:moveTo>
                  <a:pt x="1011528" y="0"/>
                </a:moveTo>
                <a:lnTo>
                  <a:pt x="78030" y="77314"/>
                </a:lnTo>
                <a:lnTo>
                  <a:pt x="0" y="0"/>
                </a:lnTo>
                <a:lnTo>
                  <a:pt x="1011528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8" name="object 2298"/>
          <p:cNvSpPr/>
          <p:nvPr/>
        </p:nvSpPr>
        <p:spPr>
          <a:xfrm>
            <a:off x="1957804" y="3463365"/>
            <a:ext cx="35468" cy="176690"/>
          </a:xfrm>
          <a:custGeom>
            <a:avLst/>
            <a:gdLst/>
            <a:ahLst/>
            <a:cxnLst/>
            <a:rect l="l" t="t" r="r" b="b"/>
            <a:pathLst>
              <a:path w="78030" h="388719">
                <a:moveTo>
                  <a:pt x="78030" y="77314"/>
                </a:moveTo>
                <a:lnTo>
                  <a:pt x="0" y="0"/>
                </a:lnTo>
                <a:lnTo>
                  <a:pt x="78030" y="388719"/>
                </a:lnTo>
                <a:lnTo>
                  <a:pt x="78030" y="7731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99" name="object 2299"/>
          <p:cNvSpPr/>
          <p:nvPr/>
        </p:nvSpPr>
        <p:spPr>
          <a:xfrm>
            <a:off x="1957804" y="3463365"/>
            <a:ext cx="35468" cy="176690"/>
          </a:xfrm>
          <a:custGeom>
            <a:avLst/>
            <a:gdLst/>
            <a:ahLst/>
            <a:cxnLst/>
            <a:rect l="l" t="t" r="r" b="b"/>
            <a:pathLst>
              <a:path w="78030" h="388719">
                <a:moveTo>
                  <a:pt x="0" y="0"/>
                </a:moveTo>
                <a:lnTo>
                  <a:pt x="78030" y="388719"/>
                </a:lnTo>
                <a:lnTo>
                  <a:pt x="0" y="310688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0" name="object 2300"/>
          <p:cNvSpPr/>
          <p:nvPr/>
        </p:nvSpPr>
        <p:spPr>
          <a:xfrm>
            <a:off x="1498018" y="3604587"/>
            <a:ext cx="495254" cy="35468"/>
          </a:xfrm>
          <a:custGeom>
            <a:avLst/>
            <a:gdLst/>
            <a:ahLst/>
            <a:cxnLst/>
            <a:rect l="l" t="t" r="r" b="b"/>
            <a:pathLst>
              <a:path w="1089558" h="78030">
                <a:moveTo>
                  <a:pt x="1089558" y="78030"/>
                </a:moveTo>
                <a:lnTo>
                  <a:pt x="1011528" y="0"/>
                </a:lnTo>
                <a:lnTo>
                  <a:pt x="0" y="78030"/>
                </a:lnTo>
                <a:lnTo>
                  <a:pt x="1089558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1" name="object 2301"/>
          <p:cNvSpPr/>
          <p:nvPr/>
        </p:nvSpPr>
        <p:spPr>
          <a:xfrm>
            <a:off x="1462550" y="3604587"/>
            <a:ext cx="495254" cy="35468"/>
          </a:xfrm>
          <a:custGeom>
            <a:avLst/>
            <a:gdLst/>
            <a:ahLst/>
            <a:cxnLst/>
            <a:rect l="l" t="t" r="r" b="b"/>
            <a:pathLst>
              <a:path w="1089558" h="78030">
                <a:moveTo>
                  <a:pt x="1089558" y="0"/>
                </a:moveTo>
                <a:lnTo>
                  <a:pt x="78030" y="78030"/>
                </a:lnTo>
                <a:lnTo>
                  <a:pt x="0" y="0"/>
                </a:lnTo>
                <a:lnTo>
                  <a:pt x="1089558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2" name="object 2302"/>
          <p:cNvSpPr/>
          <p:nvPr/>
        </p:nvSpPr>
        <p:spPr>
          <a:xfrm>
            <a:off x="1462550" y="3604587"/>
            <a:ext cx="35468" cy="389175"/>
          </a:xfrm>
          <a:custGeom>
            <a:avLst/>
            <a:gdLst/>
            <a:ahLst/>
            <a:cxnLst/>
            <a:rect l="l" t="t" r="r" b="b"/>
            <a:pathLst>
              <a:path w="78030" h="856184">
                <a:moveTo>
                  <a:pt x="78030" y="78030"/>
                </a:moveTo>
                <a:lnTo>
                  <a:pt x="0" y="0"/>
                </a:lnTo>
                <a:lnTo>
                  <a:pt x="78030" y="856184"/>
                </a:lnTo>
                <a:lnTo>
                  <a:pt x="78030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3" name="object 2303"/>
          <p:cNvSpPr/>
          <p:nvPr/>
        </p:nvSpPr>
        <p:spPr>
          <a:xfrm>
            <a:off x="1462550" y="3604587"/>
            <a:ext cx="35468" cy="389175"/>
          </a:xfrm>
          <a:custGeom>
            <a:avLst/>
            <a:gdLst/>
            <a:ahLst/>
            <a:cxnLst/>
            <a:rect l="l" t="t" r="r" b="b"/>
            <a:pathLst>
              <a:path w="78030" h="856184">
                <a:moveTo>
                  <a:pt x="0" y="0"/>
                </a:moveTo>
                <a:lnTo>
                  <a:pt x="78030" y="856184"/>
                </a:lnTo>
                <a:lnTo>
                  <a:pt x="0" y="778153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4" name="object 2304"/>
          <p:cNvSpPr/>
          <p:nvPr/>
        </p:nvSpPr>
        <p:spPr>
          <a:xfrm>
            <a:off x="666955" y="3958294"/>
            <a:ext cx="831063" cy="35468"/>
          </a:xfrm>
          <a:custGeom>
            <a:avLst/>
            <a:gdLst/>
            <a:ahLst/>
            <a:cxnLst/>
            <a:rect l="l" t="t" r="r" b="b"/>
            <a:pathLst>
              <a:path w="1828339" h="78030">
                <a:moveTo>
                  <a:pt x="1828339" y="78030"/>
                </a:moveTo>
                <a:lnTo>
                  <a:pt x="1750309" y="0"/>
                </a:lnTo>
                <a:lnTo>
                  <a:pt x="0" y="78030"/>
                </a:lnTo>
                <a:lnTo>
                  <a:pt x="1828339" y="780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5" name="object 2305"/>
          <p:cNvSpPr/>
          <p:nvPr/>
        </p:nvSpPr>
        <p:spPr>
          <a:xfrm>
            <a:off x="666955" y="3958294"/>
            <a:ext cx="795595" cy="35468"/>
          </a:xfrm>
          <a:custGeom>
            <a:avLst/>
            <a:gdLst/>
            <a:ahLst/>
            <a:cxnLst/>
            <a:rect l="l" t="t" r="r" b="b"/>
            <a:pathLst>
              <a:path w="1750309" h="78030">
                <a:moveTo>
                  <a:pt x="1750309" y="0"/>
                </a:moveTo>
                <a:lnTo>
                  <a:pt x="0" y="78030"/>
                </a:lnTo>
                <a:lnTo>
                  <a:pt x="0" y="0"/>
                </a:lnTo>
                <a:lnTo>
                  <a:pt x="1750309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6" name="object 2306"/>
          <p:cNvSpPr/>
          <p:nvPr/>
        </p:nvSpPr>
        <p:spPr>
          <a:xfrm>
            <a:off x="6147613" y="2137048"/>
            <a:ext cx="2338627" cy="993436"/>
          </a:xfrm>
          <a:custGeom>
            <a:avLst/>
            <a:gdLst/>
            <a:ahLst/>
            <a:cxnLst/>
            <a:rect l="l" t="t" r="r" b="b"/>
            <a:pathLst>
              <a:path w="5144979" h="2185560">
                <a:moveTo>
                  <a:pt x="5144979" y="0"/>
                </a:moveTo>
                <a:lnTo>
                  <a:pt x="5129945" y="0"/>
                </a:lnTo>
                <a:lnTo>
                  <a:pt x="5129945" y="236238"/>
                </a:lnTo>
                <a:lnTo>
                  <a:pt x="3655963" y="1050901"/>
                </a:lnTo>
                <a:lnTo>
                  <a:pt x="2411776" y="1501901"/>
                </a:lnTo>
                <a:lnTo>
                  <a:pt x="0" y="2171242"/>
                </a:lnTo>
                <a:lnTo>
                  <a:pt x="4295" y="2185560"/>
                </a:lnTo>
                <a:lnTo>
                  <a:pt x="2416787" y="1516934"/>
                </a:lnTo>
                <a:lnTo>
                  <a:pt x="3662406" y="1065219"/>
                </a:lnTo>
                <a:lnTo>
                  <a:pt x="5144979" y="245544"/>
                </a:lnTo>
                <a:lnTo>
                  <a:pt x="514497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7" name="object 2307"/>
          <p:cNvSpPr/>
          <p:nvPr/>
        </p:nvSpPr>
        <p:spPr>
          <a:xfrm>
            <a:off x="6147613" y="2819730"/>
            <a:ext cx="1096262" cy="310754"/>
          </a:xfrm>
          <a:custGeom>
            <a:avLst/>
            <a:gdLst/>
            <a:ahLst/>
            <a:cxnLst/>
            <a:rect l="l" t="t" r="r" b="b"/>
            <a:pathLst>
              <a:path w="2411776" h="683658">
                <a:moveTo>
                  <a:pt x="0" y="669341"/>
                </a:moveTo>
                <a:lnTo>
                  <a:pt x="4295" y="683658"/>
                </a:lnTo>
                <a:lnTo>
                  <a:pt x="2411776" y="0"/>
                </a:lnTo>
                <a:lnTo>
                  <a:pt x="0" y="669341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8" name="object 2308"/>
          <p:cNvSpPr/>
          <p:nvPr/>
        </p:nvSpPr>
        <p:spPr>
          <a:xfrm>
            <a:off x="6149566" y="2819730"/>
            <a:ext cx="1096587" cy="310754"/>
          </a:xfrm>
          <a:custGeom>
            <a:avLst/>
            <a:gdLst/>
            <a:ahLst/>
            <a:cxnLst/>
            <a:rect l="l" t="t" r="r" b="b"/>
            <a:pathLst>
              <a:path w="2412492" h="683658">
                <a:moveTo>
                  <a:pt x="0" y="683658"/>
                </a:moveTo>
                <a:lnTo>
                  <a:pt x="2407480" y="0"/>
                </a:lnTo>
                <a:lnTo>
                  <a:pt x="2412491" y="15033"/>
                </a:lnTo>
                <a:lnTo>
                  <a:pt x="0" y="68365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09" name="object 2309"/>
          <p:cNvSpPr/>
          <p:nvPr/>
        </p:nvSpPr>
        <p:spPr>
          <a:xfrm>
            <a:off x="7243875" y="2614730"/>
            <a:ext cx="565540" cy="211833"/>
          </a:xfrm>
          <a:custGeom>
            <a:avLst/>
            <a:gdLst/>
            <a:ahLst/>
            <a:cxnLst/>
            <a:rect l="l" t="t" r="r" b="b"/>
            <a:pathLst>
              <a:path w="1244187" h="466033">
                <a:moveTo>
                  <a:pt x="0" y="450999"/>
                </a:moveTo>
                <a:lnTo>
                  <a:pt x="5011" y="466033"/>
                </a:lnTo>
                <a:lnTo>
                  <a:pt x="1244187" y="0"/>
                </a:lnTo>
                <a:lnTo>
                  <a:pt x="0" y="450999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0" name="object 2310"/>
          <p:cNvSpPr/>
          <p:nvPr/>
        </p:nvSpPr>
        <p:spPr>
          <a:xfrm>
            <a:off x="7246154" y="2614730"/>
            <a:ext cx="566190" cy="211833"/>
          </a:xfrm>
          <a:custGeom>
            <a:avLst/>
            <a:gdLst/>
            <a:ahLst/>
            <a:cxnLst/>
            <a:rect l="l" t="t" r="r" b="b"/>
            <a:pathLst>
              <a:path w="1245619" h="466033">
                <a:moveTo>
                  <a:pt x="0" y="466033"/>
                </a:moveTo>
                <a:lnTo>
                  <a:pt x="1239176" y="0"/>
                </a:lnTo>
                <a:lnTo>
                  <a:pt x="1245619" y="14317"/>
                </a:lnTo>
                <a:lnTo>
                  <a:pt x="0" y="46603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1" name="object 2311"/>
          <p:cNvSpPr/>
          <p:nvPr/>
        </p:nvSpPr>
        <p:spPr>
          <a:xfrm>
            <a:off x="7809415" y="2244429"/>
            <a:ext cx="669992" cy="376809"/>
          </a:xfrm>
          <a:custGeom>
            <a:avLst/>
            <a:gdLst/>
            <a:ahLst/>
            <a:cxnLst/>
            <a:rect l="l" t="t" r="r" b="b"/>
            <a:pathLst>
              <a:path w="1473982" h="828980">
                <a:moveTo>
                  <a:pt x="0" y="814663"/>
                </a:moveTo>
                <a:lnTo>
                  <a:pt x="6442" y="828980"/>
                </a:lnTo>
                <a:lnTo>
                  <a:pt x="1473982" y="0"/>
                </a:lnTo>
                <a:lnTo>
                  <a:pt x="0" y="814663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2" name="object 2312"/>
          <p:cNvSpPr/>
          <p:nvPr/>
        </p:nvSpPr>
        <p:spPr>
          <a:xfrm>
            <a:off x="7812344" y="2244429"/>
            <a:ext cx="673896" cy="376809"/>
          </a:xfrm>
          <a:custGeom>
            <a:avLst/>
            <a:gdLst/>
            <a:ahLst/>
            <a:cxnLst/>
            <a:rect l="l" t="t" r="r" b="b"/>
            <a:pathLst>
              <a:path w="1482572" h="828980">
                <a:moveTo>
                  <a:pt x="0" y="828980"/>
                </a:moveTo>
                <a:lnTo>
                  <a:pt x="1467539" y="0"/>
                </a:lnTo>
                <a:lnTo>
                  <a:pt x="1482572" y="9306"/>
                </a:lnTo>
                <a:lnTo>
                  <a:pt x="0" y="82898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3" name="object 2313"/>
          <p:cNvSpPr/>
          <p:nvPr/>
        </p:nvSpPr>
        <p:spPr>
          <a:xfrm>
            <a:off x="8479407" y="2137048"/>
            <a:ext cx="6833" cy="111611"/>
          </a:xfrm>
          <a:custGeom>
            <a:avLst/>
            <a:gdLst/>
            <a:ahLst/>
            <a:cxnLst/>
            <a:rect l="l" t="t" r="r" b="b"/>
            <a:pathLst>
              <a:path w="15033" h="245544">
                <a:moveTo>
                  <a:pt x="0" y="236238"/>
                </a:moveTo>
                <a:lnTo>
                  <a:pt x="15033" y="245544"/>
                </a:lnTo>
                <a:lnTo>
                  <a:pt x="0" y="0"/>
                </a:lnTo>
                <a:lnTo>
                  <a:pt x="0" y="236238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4" name="object 2314"/>
          <p:cNvSpPr/>
          <p:nvPr/>
        </p:nvSpPr>
        <p:spPr>
          <a:xfrm>
            <a:off x="8479407" y="2137048"/>
            <a:ext cx="6833" cy="111611"/>
          </a:xfrm>
          <a:custGeom>
            <a:avLst/>
            <a:gdLst/>
            <a:ahLst/>
            <a:cxnLst/>
            <a:rect l="l" t="t" r="r" b="b"/>
            <a:pathLst>
              <a:path w="15033" h="245544">
                <a:moveTo>
                  <a:pt x="15033" y="245544"/>
                </a:moveTo>
                <a:lnTo>
                  <a:pt x="0" y="0"/>
                </a:lnTo>
                <a:lnTo>
                  <a:pt x="15033" y="0"/>
                </a:lnTo>
                <a:lnTo>
                  <a:pt x="15033" y="245544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5" name="object 2315"/>
          <p:cNvSpPr/>
          <p:nvPr/>
        </p:nvSpPr>
        <p:spPr>
          <a:xfrm>
            <a:off x="929550" y="4070881"/>
            <a:ext cx="4555" cy="4555"/>
          </a:xfrm>
          <a:custGeom>
            <a:avLst/>
            <a:gdLst/>
            <a:ahLst/>
            <a:cxnLst/>
            <a:rect l="l" t="t" r="r" b="b"/>
            <a:pathLst>
              <a:path w="10022" h="10022">
                <a:moveTo>
                  <a:pt x="0" y="10022"/>
                </a:moveTo>
                <a:lnTo>
                  <a:pt x="1002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6" name="object 2316"/>
          <p:cNvSpPr/>
          <p:nvPr/>
        </p:nvSpPr>
        <p:spPr>
          <a:xfrm>
            <a:off x="937034" y="4070881"/>
            <a:ext cx="13015" cy="13015"/>
          </a:xfrm>
          <a:custGeom>
            <a:avLst/>
            <a:gdLst/>
            <a:ahLst/>
            <a:cxnLst/>
            <a:rect l="l" t="t" r="r" b="b"/>
            <a:pathLst>
              <a:path w="28634" h="28634">
                <a:moveTo>
                  <a:pt x="0" y="28634"/>
                </a:moveTo>
                <a:lnTo>
                  <a:pt x="28634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7" name="object 2317"/>
          <p:cNvSpPr/>
          <p:nvPr/>
        </p:nvSpPr>
        <p:spPr>
          <a:xfrm>
            <a:off x="952979" y="4071857"/>
            <a:ext cx="12040" cy="12040"/>
          </a:xfrm>
          <a:custGeom>
            <a:avLst/>
            <a:gdLst/>
            <a:ahLst/>
            <a:cxnLst/>
            <a:rect l="l" t="t" r="r" b="b"/>
            <a:pathLst>
              <a:path w="26487" h="26487">
                <a:moveTo>
                  <a:pt x="0" y="26487"/>
                </a:moveTo>
                <a:lnTo>
                  <a:pt x="2648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8" name="object 2318"/>
          <p:cNvSpPr/>
          <p:nvPr/>
        </p:nvSpPr>
        <p:spPr>
          <a:xfrm>
            <a:off x="929550" y="4070881"/>
            <a:ext cx="35468" cy="24079"/>
          </a:xfrm>
          <a:custGeom>
            <a:avLst/>
            <a:gdLst/>
            <a:ahLst/>
            <a:cxnLst/>
            <a:rect l="l" t="t" r="r" b="b"/>
            <a:pathLst>
              <a:path w="78030" h="52974">
                <a:moveTo>
                  <a:pt x="78030" y="52974"/>
                </a:moveTo>
                <a:lnTo>
                  <a:pt x="78030" y="0"/>
                </a:lnTo>
                <a:lnTo>
                  <a:pt x="0" y="0"/>
                </a:lnTo>
                <a:lnTo>
                  <a:pt x="0" y="52974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19" name="object 2319"/>
          <p:cNvSpPr/>
          <p:nvPr/>
        </p:nvSpPr>
        <p:spPr>
          <a:xfrm>
            <a:off x="964043" y="4047452"/>
            <a:ext cx="123650" cy="28635"/>
          </a:xfrm>
          <a:custGeom>
            <a:avLst/>
            <a:gdLst/>
            <a:ahLst/>
            <a:cxnLst/>
            <a:rect l="l" t="t" r="r" b="b"/>
            <a:pathLst>
              <a:path w="272031" h="62996">
                <a:moveTo>
                  <a:pt x="268452" y="0"/>
                </a:moveTo>
                <a:lnTo>
                  <a:pt x="0" y="40088"/>
                </a:lnTo>
                <a:lnTo>
                  <a:pt x="3579" y="62996"/>
                </a:lnTo>
                <a:lnTo>
                  <a:pt x="272031" y="23623"/>
                </a:lnTo>
                <a:lnTo>
                  <a:pt x="26845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0" name="object 2320"/>
          <p:cNvSpPr/>
          <p:nvPr/>
        </p:nvSpPr>
        <p:spPr>
          <a:xfrm>
            <a:off x="964042" y="4047452"/>
            <a:ext cx="122024" cy="28635"/>
          </a:xfrm>
          <a:custGeom>
            <a:avLst/>
            <a:gdLst/>
            <a:ahLst/>
            <a:cxnLst/>
            <a:rect l="l" t="t" r="r" b="b"/>
            <a:pathLst>
              <a:path w="268452" h="62996">
                <a:moveTo>
                  <a:pt x="0" y="40088"/>
                </a:moveTo>
                <a:lnTo>
                  <a:pt x="3579" y="62996"/>
                </a:lnTo>
                <a:lnTo>
                  <a:pt x="268452" y="0"/>
                </a:lnTo>
                <a:lnTo>
                  <a:pt x="0" y="4008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1" name="object 2321"/>
          <p:cNvSpPr/>
          <p:nvPr/>
        </p:nvSpPr>
        <p:spPr>
          <a:xfrm>
            <a:off x="965669" y="4047452"/>
            <a:ext cx="122024" cy="28635"/>
          </a:xfrm>
          <a:custGeom>
            <a:avLst/>
            <a:gdLst/>
            <a:ahLst/>
            <a:cxnLst/>
            <a:rect l="l" t="t" r="r" b="b"/>
            <a:pathLst>
              <a:path w="268452" h="62996">
                <a:moveTo>
                  <a:pt x="0" y="62996"/>
                </a:moveTo>
                <a:lnTo>
                  <a:pt x="264873" y="0"/>
                </a:lnTo>
                <a:lnTo>
                  <a:pt x="268452" y="23623"/>
                </a:lnTo>
                <a:lnTo>
                  <a:pt x="0" y="6299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2" name="object 2322"/>
          <p:cNvSpPr/>
          <p:nvPr/>
        </p:nvSpPr>
        <p:spPr>
          <a:xfrm>
            <a:off x="1117955" y="4038341"/>
            <a:ext cx="33190" cy="14968"/>
          </a:xfrm>
          <a:custGeom>
            <a:avLst/>
            <a:gdLst/>
            <a:ahLst/>
            <a:cxnLst/>
            <a:rect l="l" t="t" r="r" b="b"/>
            <a:pathLst>
              <a:path w="73019" h="32930">
                <a:moveTo>
                  <a:pt x="69439" y="0"/>
                </a:moveTo>
                <a:lnTo>
                  <a:pt x="0" y="10022"/>
                </a:lnTo>
                <a:lnTo>
                  <a:pt x="2863" y="32930"/>
                </a:lnTo>
                <a:lnTo>
                  <a:pt x="73019" y="22907"/>
                </a:lnTo>
                <a:lnTo>
                  <a:pt x="694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3" name="object 2323"/>
          <p:cNvSpPr/>
          <p:nvPr/>
        </p:nvSpPr>
        <p:spPr>
          <a:xfrm>
            <a:off x="1117955" y="4038341"/>
            <a:ext cx="31563" cy="14968"/>
          </a:xfrm>
          <a:custGeom>
            <a:avLst/>
            <a:gdLst/>
            <a:ahLst/>
            <a:cxnLst/>
            <a:rect l="l" t="t" r="r" b="b"/>
            <a:pathLst>
              <a:path w="69439" h="32930">
                <a:moveTo>
                  <a:pt x="0" y="10022"/>
                </a:moveTo>
                <a:lnTo>
                  <a:pt x="2863" y="32930"/>
                </a:lnTo>
                <a:lnTo>
                  <a:pt x="69439" y="0"/>
                </a:lnTo>
                <a:lnTo>
                  <a:pt x="0" y="1002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4" name="object 2324"/>
          <p:cNvSpPr/>
          <p:nvPr/>
        </p:nvSpPr>
        <p:spPr>
          <a:xfrm>
            <a:off x="1119256" y="4038341"/>
            <a:ext cx="31889" cy="14968"/>
          </a:xfrm>
          <a:custGeom>
            <a:avLst/>
            <a:gdLst/>
            <a:ahLst/>
            <a:cxnLst/>
            <a:rect l="l" t="t" r="r" b="b"/>
            <a:pathLst>
              <a:path w="70155" h="32930">
                <a:moveTo>
                  <a:pt x="0" y="32930"/>
                </a:moveTo>
                <a:lnTo>
                  <a:pt x="66576" y="0"/>
                </a:lnTo>
                <a:lnTo>
                  <a:pt x="70155" y="22907"/>
                </a:lnTo>
                <a:lnTo>
                  <a:pt x="0" y="329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5" name="object 2325"/>
          <p:cNvSpPr/>
          <p:nvPr/>
        </p:nvSpPr>
        <p:spPr>
          <a:xfrm>
            <a:off x="1181408" y="4010032"/>
            <a:ext cx="160420" cy="33841"/>
          </a:xfrm>
          <a:custGeom>
            <a:avLst/>
            <a:gdLst/>
            <a:ahLst/>
            <a:cxnLst/>
            <a:rect l="l" t="t" r="r" b="b"/>
            <a:pathLst>
              <a:path w="352925" h="74450">
                <a:moveTo>
                  <a:pt x="349346" y="0"/>
                </a:moveTo>
                <a:lnTo>
                  <a:pt x="0" y="51542"/>
                </a:lnTo>
                <a:lnTo>
                  <a:pt x="3579" y="74450"/>
                </a:lnTo>
                <a:lnTo>
                  <a:pt x="352925" y="22907"/>
                </a:lnTo>
                <a:lnTo>
                  <a:pt x="34934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6" name="object 2326"/>
          <p:cNvSpPr/>
          <p:nvPr/>
        </p:nvSpPr>
        <p:spPr>
          <a:xfrm>
            <a:off x="1181407" y="4010032"/>
            <a:ext cx="158794" cy="33841"/>
          </a:xfrm>
          <a:custGeom>
            <a:avLst/>
            <a:gdLst/>
            <a:ahLst/>
            <a:cxnLst/>
            <a:rect l="l" t="t" r="r" b="b"/>
            <a:pathLst>
              <a:path w="349346" h="74450">
                <a:moveTo>
                  <a:pt x="0" y="51542"/>
                </a:moveTo>
                <a:lnTo>
                  <a:pt x="3579" y="74450"/>
                </a:lnTo>
                <a:lnTo>
                  <a:pt x="349346" y="0"/>
                </a:lnTo>
                <a:lnTo>
                  <a:pt x="0" y="5154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7" name="object 2327"/>
          <p:cNvSpPr/>
          <p:nvPr/>
        </p:nvSpPr>
        <p:spPr>
          <a:xfrm>
            <a:off x="1183034" y="4010032"/>
            <a:ext cx="158794" cy="33841"/>
          </a:xfrm>
          <a:custGeom>
            <a:avLst/>
            <a:gdLst/>
            <a:ahLst/>
            <a:cxnLst/>
            <a:rect l="l" t="t" r="r" b="b"/>
            <a:pathLst>
              <a:path w="349346" h="74450">
                <a:moveTo>
                  <a:pt x="0" y="74450"/>
                </a:moveTo>
                <a:lnTo>
                  <a:pt x="345766" y="0"/>
                </a:lnTo>
                <a:lnTo>
                  <a:pt x="349346" y="22907"/>
                </a:lnTo>
                <a:lnTo>
                  <a:pt x="0" y="7445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8" name="object 2328"/>
          <p:cNvSpPr/>
          <p:nvPr/>
        </p:nvSpPr>
        <p:spPr>
          <a:xfrm>
            <a:off x="1372090" y="4000595"/>
            <a:ext cx="33190" cy="15294"/>
          </a:xfrm>
          <a:custGeom>
            <a:avLst/>
            <a:gdLst/>
            <a:ahLst/>
            <a:cxnLst/>
            <a:rect l="l" t="t" r="r" b="b"/>
            <a:pathLst>
              <a:path w="73019" h="33646">
                <a:moveTo>
                  <a:pt x="69439" y="0"/>
                </a:moveTo>
                <a:lnTo>
                  <a:pt x="0" y="10738"/>
                </a:lnTo>
                <a:lnTo>
                  <a:pt x="2863" y="33646"/>
                </a:lnTo>
                <a:lnTo>
                  <a:pt x="73019" y="22907"/>
                </a:lnTo>
                <a:lnTo>
                  <a:pt x="694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29" name="object 2329"/>
          <p:cNvSpPr/>
          <p:nvPr/>
        </p:nvSpPr>
        <p:spPr>
          <a:xfrm>
            <a:off x="1372090" y="4000595"/>
            <a:ext cx="31563" cy="15294"/>
          </a:xfrm>
          <a:custGeom>
            <a:avLst/>
            <a:gdLst/>
            <a:ahLst/>
            <a:cxnLst/>
            <a:rect l="l" t="t" r="r" b="b"/>
            <a:pathLst>
              <a:path w="69439" h="33646">
                <a:moveTo>
                  <a:pt x="0" y="10738"/>
                </a:moveTo>
                <a:lnTo>
                  <a:pt x="2863" y="33646"/>
                </a:lnTo>
                <a:lnTo>
                  <a:pt x="69439" y="0"/>
                </a:lnTo>
                <a:lnTo>
                  <a:pt x="0" y="1073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0" name="object 2330"/>
          <p:cNvSpPr/>
          <p:nvPr/>
        </p:nvSpPr>
        <p:spPr>
          <a:xfrm>
            <a:off x="1373391" y="4000595"/>
            <a:ext cx="31889" cy="15294"/>
          </a:xfrm>
          <a:custGeom>
            <a:avLst/>
            <a:gdLst/>
            <a:ahLst/>
            <a:cxnLst/>
            <a:rect l="l" t="t" r="r" b="b"/>
            <a:pathLst>
              <a:path w="70155" h="33646">
                <a:moveTo>
                  <a:pt x="0" y="33646"/>
                </a:moveTo>
                <a:lnTo>
                  <a:pt x="66576" y="0"/>
                </a:lnTo>
                <a:lnTo>
                  <a:pt x="70155" y="22907"/>
                </a:lnTo>
                <a:lnTo>
                  <a:pt x="0" y="3364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1" name="object 2331"/>
          <p:cNvSpPr/>
          <p:nvPr/>
        </p:nvSpPr>
        <p:spPr>
          <a:xfrm>
            <a:off x="1435543" y="3977817"/>
            <a:ext cx="123325" cy="28635"/>
          </a:xfrm>
          <a:custGeom>
            <a:avLst/>
            <a:gdLst/>
            <a:ahLst/>
            <a:cxnLst/>
            <a:rect l="l" t="t" r="r" b="b"/>
            <a:pathLst>
              <a:path w="271315" h="62996">
                <a:moveTo>
                  <a:pt x="268452" y="0"/>
                </a:moveTo>
                <a:lnTo>
                  <a:pt x="0" y="40088"/>
                </a:lnTo>
                <a:lnTo>
                  <a:pt x="3579" y="62996"/>
                </a:lnTo>
                <a:lnTo>
                  <a:pt x="271315" y="23623"/>
                </a:lnTo>
                <a:lnTo>
                  <a:pt x="26845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2" name="object 2332"/>
          <p:cNvSpPr/>
          <p:nvPr/>
        </p:nvSpPr>
        <p:spPr>
          <a:xfrm>
            <a:off x="1435542" y="3977817"/>
            <a:ext cx="122024" cy="28635"/>
          </a:xfrm>
          <a:custGeom>
            <a:avLst/>
            <a:gdLst/>
            <a:ahLst/>
            <a:cxnLst/>
            <a:rect l="l" t="t" r="r" b="b"/>
            <a:pathLst>
              <a:path w="268452" h="62996">
                <a:moveTo>
                  <a:pt x="0" y="40088"/>
                </a:moveTo>
                <a:lnTo>
                  <a:pt x="3579" y="62996"/>
                </a:lnTo>
                <a:lnTo>
                  <a:pt x="268452" y="0"/>
                </a:lnTo>
                <a:lnTo>
                  <a:pt x="0" y="4008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3" name="object 2333"/>
          <p:cNvSpPr/>
          <p:nvPr/>
        </p:nvSpPr>
        <p:spPr>
          <a:xfrm>
            <a:off x="1437169" y="3977817"/>
            <a:ext cx="121698" cy="28635"/>
          </a:xfrm>
          <a:custGeom>
            <a:avLst/>
            <a:gdLst/>
            <a:ahLst/>
            <a:cxnLst/>
            <a:rect l="l" t="t" r="r" b="b"/>
            <a:pathLst>
              <a:path w="267736" h="62996">
                <a:moveTo>
                  <a:pt x="0" y="62996"/>
                </a:moveTo>
                <a:lnTo>
                  <a:pt x="264873" y="0"/>
                </a:lnTo>
                <a:lnTo>
                  <a:pt x="267736" y="23623"/>
                </a:lnTo>
                <a:lnTo>
                  <a:pt x="0" y="6299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4" name="object 2334"/>
          <p:cNvSpPr/>
          <p:nvPr/>
        </p:nvSpPr>
        <p:spPr>
          <a:xfrm>
            <a:off x="1557566" y="3977817"/>
            <a:ext cx="1301" cy="10738"/>
          </a:xfrm>
          <a:custGeom>
            <a:avLst/>
            <a:gdLst/>
            <a:ahLst/>
            <a:cxnLst/>
            <a:rect l="l" t="t" r="r" b="b"/>
            <a:pathLst>
              <a:path w="2863" h="23623">
                <a:moveTo>
                  <a:pt x="0" y="0"/>
                </a:moveTo>
                <a:lnTo>
                  <a:pt x="2863" y="23623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5" name="object 2335"/>
          <p:cNvSpPr/>
          <p:nvPr/>
        </p:nvSpPr>
        <p:spPr>
          <a:xfrm>
            <a:off x="1556264" y="3917294"/>
            <a:ext cx="167254" cy="70936"/>
          </a:xfrm>
          <a:custGeom>
            <a:avLst/>
            <a:gdLst/>
            <a:ahLst/>
            <a:cxnLst/>
            <a:rect l="l" t="t" r="r" b="b"/>
            <a:pathLst>
              <a:path w="367958" h="156060">
                <a:moveTo>
                  <a:pt x="360084" y="0"/>
                </a:moveTo>
                <a:lnTo>
                  <a:pt x="0" y="133868"/>
                </a:lnTo>
                <a:lnTo>
                  <a:pt x="8590" y="156060"/>
                </a:lnTo>
                <a:lnTo>
                  <a:pt x="367958" y="21476"/>
                </a:lnTo>
                <a:lnTo>
                  <a:pt x="3600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6" name="object 2336"/>
          <p:cNvSpPr/>
          <p:nvPr/>
        </p:nvSpPr>
        <p:spPr>
          <a:xfrm>
            <a:off x="1556264" y="3917294"/>
            <a:ext cx="163675" cy="70936"/>
          </a:xfrm>
          <a:custGeom>
            <a:avLst/>
            <a:gdLst/>
            <a:ahLst/>
            <a:cxnLst/>
            <a:rect l="l" t="t" r="r" b="b"/>
            <a:pathLst>
              <a:path w="360084" h="156060">
                <a:moveTo>
                  <a:pt x="0" y="133868"/>
                </a:moveTo>
                <a:lnTo>
                  <a:pt x="8590" y="156060"/>
                </a:lnTo>
                <a:lnTo>
                  <a:pt x="360084" y="0"/>
                </a:lnTo>
                <a:lnTo>
                  <a:pt x="0" y="13386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7" name="object 2337"/>
          <p:cNvSpPr/>
          <p:nvPr/>
        </p:nvSpPr>
        <p:spPr>
          <a:xfrm>
            <a:off x="1560169" y="3917294"/>
            <a:ext cx="163349" cy="70936"/>
          </a:xfrm>
          <a:custGeom>
            <a:avLst/>
            <a:gdLst/>
            <a:ahLst/>
            <a:cxnLst/>
            <a:rect l="l" t="t" r="r" b="b"/>
            <a:pathLst>
              <a:path w="359368" h="156060">
                <a:moveTo>
                  <a:pt x="0" y="156060"/>
                </a:moveTo>
                <a:lnTo>
                  <a:pt x="351493" y="0"/>
                </a:lnTo>
                <a:lnTo>
                  <a:pt x="359368" y="21476"/>
                </a:lnTo>
                <a:lnTo>
                  <a:pt x="0" y="15606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8" name="object 2338"/>
          <p:cNvSpPr/>
          <p:nvPr/>
        </p:nvSpPr>
        <p:spPr>
          <a:xfrm>
            <a:off x="1749875" y="3894842"/>
            <a:ext cx="33841" cy="21150"/>
          </a:xfrm>
          <a:custGeom>
            <a:avLst/>
            <a:gdLst/>
            <a:ahLst/>
            <a:cxnLst/>
            <a:rect l="l" t="t" r="r" b="b"/>
            <a:pathLst>
              <a:path w="74450" h="46531">
                <a:moveTo>
                  <a:pt x="66576" y="0"/>
                </a:moveTo>
                <a:lnTo>
                  <a:pt x="0" y="24339"/>
                </a:lnTo>
                <a:lnTo>
                  <a:pt x="8590" y="46531"/>
                </a:lnTo>
                <a:lnTo>
                  <a:pt x="74450" y="21476"/>
                </a:lnTo>
                <a:lnTo>
                  <a:pt x="665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39" name="object 2339"/>
          <p:cNvSpPr/>
          <p:nvPr/>
        </p:nvSpPr>
        <p:spPr>
          <a:xfrm>
            <a:off x="1749875" y="3894842"/>
            <a:ext cx="30262" cy="21150"/>
          </a:xfrm>
          <a:custGeom>
            <a:avLst/>
            <a:gdLst/>
            <a:ahLst/>
            <a:cxnLst/>
            <a:rect l="l" t="t" r="r" b="b"/>
            <a:pathLst>
              <a:path w="66576" h="46531">
                <a:moveTo>
                  <a:pt x="0" y="24339"/>
                </a:moveTo>
                <a:lnTo>
                  <a:pt x="8590" y="46531"/>
                </a:lnTo>
                <a:lnTo>
                  <a:pt x="66576" y="0"/>
                </a:lnTo>
                <a:lnTo>
                  <a:pt x="0" y="24339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0" name="object 2340"/>
          <p:cNvSpPr/>
          <p:nvPr/>
        </p:nvSpPr>
        <p:spPr>
          <a:xfrm>
            <a:off x="1753780" y="3894842"/>
            <a:ext cx="29936" cy="21150"/>
          </a:xfrm>
          <a:custGeom>
            <a:avLst/>
            <a:gdLst/>
            <a:ahLst/>
            <a:cxnLst/>
            <a:rect l="l" t="t" r="r" b="b"/>
            <a:pathLst>
              <a:path w="65860" h="46531">
                <a:moveTo>
                  <a:pt x="0" y="46531"/>
                </a:moveTo>
                <a:lnTo>
                  <a:pt x="57985" y="0"/>
                </a:lnTo>
                <a:lnTo>
                  <a:pt x="65860" y="21476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1" name="object 2341"/>
          <p:cNvSpPr/>
          <p:nvPr/>
        </p:nvSpPr>
        <p:spPr>
          <a:xfrm>
            <a:off x="1810073" y="3822603"/>
            <a:ext cx="167254" cy="70936"/>
          </a:xfrm>
          <a:custGeom>
            <a:avLst/>
            <a:gdLst/>
            <a:ahLst/>
            <a:cxnLst/>
            <a:rect l="l" t="t" r="r" b="b"/>
            <a:pathLst>
              <a:path w="367958" h="156060">
                <a:moveTo>
                  <a:pt x="360084" y="0"/>
                </a:moveTo>
                <a:lnTo>
                  <a:pt x="0" y="133868"/>
                </a:lnTo>
                <a:lnTo>
                  <a:pt x="8590" y="156060"/>
                </a:lnTo>
                <a:lnTo>
                  <a:pt x="367958" y="21476"/>
                </a:lnTo>
                <a:lnTo>
                  <a:pt x="3600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2" name="object 2342"/>
          <p:cNvSpPr/>
          <p:nvPr/>
        </p:nvSpPr>
        <p:spPr>
          <a:xfrm>
            <a:off x="1810073" y="3822603"/>
            <a:ext cx="163675" cy="70936"/>
          </a:xfrm>
          <a:custGeom>
            <a:avLst/>
            <a:gdLst/>
            <a:ahLst/>
            <a:cxnLst/>
            <a:rect l="l" t="t" r="r" b="b"/>
            <a:pathLst>
              <a:path w="360084" h="156060">
                <a:moveTo>
                  <a:pt x="0" y="133868"/>
                </a:moveTo>
                <a:lnTo>
                  <a:pt x="8590" y="156060"/>
                </a:lnTo>
                <a:lnTo>
                  <a:pt x="360084" y="0"/>
                </a:lnTo>
                <a:lnTo>
                  <a:pt x="0" y="13386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3" name="object 2343"/>
          <p:cNvSpPr/>
          <p:nvPr/>
        </p:nvSpPr>
        <p:spPr>
          <a:xfrm>
            <a:off x="1813979" y="3822603"/>
            <a:ext cx="163349" cy="70936"/>
          </a:xfrm>
          <a:custGeom>
            <a:avLst/>
            <a:gdLst/>
            <a:ahLst/>
            <a:cxnLst/>
            <a:rect l="l" t="t" r="r" b="b"/>
            <a:pathLst>
              <a:path w="359368" h="156060">
                <a:moveTo>
                  <a:pt x="0" y="156060"/>
                </a:moveTo>
                <a:lnTo>
                  <a:pt x="351493" y="0"/>
                </a:lnTo>
                <a:lnTo>
                  <a:pt x="359368" y="21476"/>
                </a:lnTo>
                <a:lnTo>
                  <a:pt x="0" y="15606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4" name="object 2344"/>
          <p:cNvSpPr/>
          <p:nvPr/>
        </p:nvSpPr>
        <p:spPr>
          <a:xfrm>
            <a:off x="1973748" y="3822603"/>
            <a:ext cx="3579" cy="9762"/>
          </a:xfrm>
          <a:custGeom>
            <a:avLst/>
            <a:gdLst/>
            <a:ahLst/>
            <a:cxnLst/>
            <a:rect l="l" t="t" r="r" b="b"/>
            <a:pathLst>
              <a:path w="7874" h="21476">
                <a:moveTo>
                  <a:pt x="0" y="0"/>
                </a:moveTo>
                <a:lnTo>
                  <a:pt x="7874" y="21476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5" name="object 2345"/>
          <p:cNvSpPr/>
          <p:nvPr/>
        </p:nvSpPr>
        <p:spPr>
          <a:xfrm>
            <a:off x="1974073" y="3765984"/>
            <a:ext cx="183524" cy="66706"/>
          </a:xfrm>
          <a:custGeom>
            <a:avLst/>
            <a:gdLst/>
            <a:ahLst/>
            <a:cxnLst/>
            <a:rect l="l" t="t" r="r" b="b"/>
            <a:pathLst>
              <a:path w="403752" h="146753">
                <a:moveTo>
                  <a:pt x="396593" y="0"/>
                </a:moveTo>
                <a:lnTo>
                  <a:pt x="0" y="124561"/>
                </a:lnTo>
                <a:lnTo>
                  <a:pt x="6442" y="146753"/>
                </a:lnTo>
                <a:lnTo>
                  <a:pt x="403752" y="22907"/>
                </a:lnTo>
                <a:lnTo>
                  <a:pt x="39659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6" name="object 2346"/>
          <p:cNvSpPr/>
          <p:nvPr/>
        </p:nvSpPr>
        <p:spPr>
          <a:xfrm>
            <a:off x="1974074" y="3765984"/>
            <a:ext cx="180270" cy="66706"/>
          </a:xfrm>
          <a:custGeom>
            <a:avLst/>
            <a:gdLst/>
            <a:ahLst/>
            <a:cxnLst/>
            <a:rect l="l" t="t" r="r" b="b"/>
            <a:pathLst>
              <a:path w="396593" h="146753">
                <a:moveTo>
                  <a:pt x="0" y="124561"/>
                </a:moveTo>
                <a:lnTo>
                  <a:pt x="6442" y="146753"/>
                </a:lnTo>
                <a:lnTo>
                  <a:pt x="396593" y="0"/>
                </a:lnTo>
                <a:lnTo>
                  <a:pt x="0" y="12456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7" name="object 2347"/>
          <p:cNvSpPr/>
          <p:nvPr/>
        </p:nvSpPr>
        <p:spPr>
          <a:xfrm>
            <a:off x="1977003" y="3765984"/>
            <a:ext cx="180595" cy="66706"/>
          </a:xfrm>
          <a:custGeom>
            <a:avLst/>
            <a:gdLst/>
            <a:ahLst/>
            <a:cxnLst/>
            <a:rect l="l" t="t" r="r" b="b"/>
            <a:pathLst>
              <a:path w="397309" h="146753">
                <a:moveTo>
                  <a:pt x="0" y="146753"/>
                </a:moveTo>
                <a:lnTo>
                  <a:pt x="390150" y="0"/>
                </a:lnTo>
                <a:lnTo>
                  <a:pt x="397309" y="22907"/>
                </a:lnTo>
                <a:lnTo>
                  <a:pt x="0" y="146753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8" name="object 2348"/>
          <p:cNvSpPr/>
          <p:nvPr/>
        </p:nvSpPr>
        <p:spPr>
          <a:xfrm>
            <a:off x="2184931" y="3747111"/>
            <a:ext cx="33841" cy="19524"/>
          </a:xfrm>
          <a:custGeom>
            <a:avLst/>
            <a:gdLst/>
            <a:ahLst/>
            <a:cxnLst/>
            <a:rect l="l" t="t" r="r" b="b"/>
            <a:pathLst>
              <a:path w="74450" h="42952">
                <a:moveTo>
                  <a:pt x="67292" y="0"/>
                </a:moveTo>
                <a:lnTo>
                  <a:pt x="0" y="20760"/>
                </a:lnTo>
                <a:lnTo>
                  <a:pt x="7158" y="42952"/>
                </a:lnTo>
                <a:lnTo>
                  <a:pt x="74450" y="22192"/>
                </a:lnTo>
                <a:lnTo>
                  <a:pt x="672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49" name="object 2349"/>
          <p:cNvSpPr/>
          <p:nvPr/>
        </p:nvSpPr>
        <p:spPr>
          <a:xfrm>
            <a:off x="2184931" y="3747111"/>
            <a:ext cx="30587" cy="19524"/>
          </a:xfrm>
          <a:custGeom>
            <a:avLst/>
            <a:gdLst/>
            <a:ahLst/>
            <a:cxnLst/>
            <a:rect l="l" t="t" r="r" b="b"/>
            <a:pathLst>
              <a:path w="67292" h="42952">
                <a:moveTo>
                  <a:pt x="0" y="20760"/>
                </a:moveTo>
                <a:lnTo>
                  <a:pt x="7158" y="42952"/>
                </a:lnTo>
                <a:lnTo>
                  <a:pt x="67292" y="0"/>
                </a:lnTo>
                <a:lnTo>
                  <a:pt x="0" y="2076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0" name="object 2350"/>
          <p:cNvSpPr/>
          <p:nvPr/>
        </p:nvSpPr>
        <p:spPr>
          <a:xfrm>
            <a:off x="2188185" y="3747111"/>
            <a:ext cx="30587" cy="19524"/>
          </a:xfrm>
          <a:custGeom>
            <a:avLst/>
            <a:gdLst/>
            <a:ahLst/>
            <a:cxnLst/>
            <a:rect l="l" t="t" r="r" b="b"/>
            <a:pathLst>
              <a:path w="67292" h="42952">
                <a:moveTo>
                  <a:pt x="0" y="42952"/>
                </a:moveTo>
                <a:lnTo>
                  <a:pt x="60133" y="0"/>
                </a:lnTo>
                <a:lnTo>
                  <a:pt x="67292" y="22192"/>
                </a:lnTo>
                <a:lnTo>
                  <a:pt x="0" y="4295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1" name="object 2351"/>
          <p:cNvSpPr/>
          <p:nvPr/>
        </p:nvSpPr>
        <p:spPr>
          <a:xfrm>
            <a:off x="2246105" y="3681055"/>
            <a:ext cx="183524" cy="66381"/>
          </a:xfrm>
          <a:custGeom>
            <a:avLst/>
            <a:gdLst/>
            <a:ahLst/>
            <a:cxnLst/>
            <a:rect l="l" t="t" r="r" b="b"/>
            <a:pathLst>
              <a:path w="403752" h="146038">
                <a:moveTo>
                  <a:pt x="397309" y="0"/>
                </a:moveTo>
                <a:lnTo>
                  <a:pt x="0" y="123846"/>
                </a:lnTo>
                <a:lnTo>
                  <a:pt x="7158" y="146038"/>
                </a:lnTo>
                <a:lnTo>
                  <a:pt x="403752" y="22192"/>
                </a:lnTo>
                <a:lnTo>
                  <a:pt x="3973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2" name="object 2352"/>
          <p:cNvSpPr/>
          <p:nvPr/>
        </p:nvSpPr>
        <p:spPr>
          <a:xfrm>
            <a:off x="2246106" y="3681055"/>
            <a:ext cx="180595" cy="66381"/>
          </a:xfrm>
          <a:custGeom>
            <a:avLst/>
            <a:gdLst/>
            <a:ahLst/>
            <a:cxnLst/>
            <a:rect l="l" t="t" r="r" b="b"/>
            <a:pathLst>
              <a:path w="397309" h="146038">
                <a:moveTo>
                  <a:pt x="0" y="123846"/>
                </a:moveTo>
                <a:lnTo>
                  <a:pt x="7158" y="146038"/>
                </a:lnTo>
                <a:lnTo>
                  <a:pt x="397309" y="0"/>
                </a:lnTo>
                <a:lnTo>
                  <a:pt x="0" y="12384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3" name="object 2353"/>
          <p:cNvSpPr/>
          <p:nvPr/>
        </p:nvSpPr>
        <p:spPr>
          <a:xfrm>
            <a:off x="2249360" y="3681055"/>
            <a:ext cx="180270" cy="66381"/>
          </a:xfrm>
          <a:custGeom>
            <a:avLst/>
            <a:gdLst/>
            <a:ahLst/>
            <a:cxnLst/>
            <a:rect l="l" t="t" r="r" b="b"/>
            <a:pathLst>
              <a:path w="396593" h="146038">
                <a:moveTo>
                  <a:pt x="0" y="146038"/>
                </a:moveTo>
                <a:lnTo>
                  <a:pt x="390150" y="0"/>
                </a:lnTo>
                <a:lnTo>
                  <a:pt x="396593" y="22192"/>
                </a:lnTo>
                <a:lnTo>
                  <a:pt x="0" y="14603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4" name="object 2354"/>
          <p:cNvSpPr/>
          <p:nvPr/>
        </p:nvSpPr>
        <p:spPr>
          <a:xfrm>
            <a:off x="2426701" y="3681056"/>
            <a:ext cx="2928" cy="10087"/>
          </a:xfrm>
          <a:custGeom>
            <a:avLst/>
            <a:gdLst/>
            <a:ahLst/>
            <a:cxnLst/>
            <a:rect l="l" t="t" r="r" b="b"/>
            <a:pathLst>
              <a:path w="6442" h="22192">
                <a:moveTo>
                  <a:pt x="0" y="0"/>
                </a:moveTo>
                <a:lnTo>
                  <a:pt x="6442" y="22192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5" name="object 2355"/>
          <p:cNvSpPr/>
          <p:nvPr/>
        </p:nvSpPr>
        <p:spPr>
          <a:xfrm>
            <a:off x="2426376" y="3637127"/>
            <a:ext cx="121047" cy="54015"/>
          </a:xfrm>
          <a:custGeom>
            <a:avLst/>
            <a:gdLst/>
            <a:ahLst/>
            <a:cxnLst/>
            <a:rect l="l" t="t" r="r" b="b"/>
            <a:pathLst>
              <a:path w="266304" h="118834">
                <a:moveTo>
                  <a:pt x="257714" y="0"/>
                </a:moveTo>
                <a:lnTo>
                  <a:pt x="0" y="96642"/>
                </a:lnTo>
                <a:lnTo>
                  <a:pt x="7874" y="118834"/>
                </a:lnTo>
                <a:lnTo>
                  <a:pt x="266304" y="22192"/>
                </a:lnTo>
                <a:lnTo>
                  <a:pt x="25771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6" name="object 2356"/>
          <p:cNvSpPr/>
          <p:nvPr/>
        </p:nvSpPr>
        <p:spPr>
          <a:xfrm>
            <a:off x="2426375" y="3637127"/>
            <a:ext cx="117143" cy="54015"/>
          </a:xfrm>
          <a:custGeom>
            <a:avLst/>
            <a:gdLst/>
            <a:ahLst/>
            <a:cxnLst/>
            <a:rect l="l" t="t" r="r" b="b"/>
            <a:pathLst>
              <a:path w="257714" h="118834">
                <a:moveTo>
                  <a:pt x="0" y="96642"/>
                </a:moveTo>
                <a:lnTo>
                  <a:pt x="7874" y="118834"/>
                </a:lnTo>
                <a:lnTo>
                  <a:pt x="257714" y="0"/>
                </a:lnTo>
                <a:lnTo>
                  <a:pt x="0" y="9664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7" name="object 2357"/>
          <p:cNvSpPr/>
          <p:nvPr/>
        </p:nvSpPr>
        <p:spPr>
          <a:xfrm>
            <a:off x="2429955" y="3637127"/>
            <a:ext cx="117468" cy="54015"/>
          </a:xfrm>
          <a:custGeom>
            <a:avLst/>
            <a:gdLst/>
            <a:ahLst/>
            <a:cxnLst/>
            <a:rect l="l" t="t" r="r" b="b"/>
            <a:pathLst>
              <a:path w="258430" h="118834">
                <a:moveTo>
                  <a:pt x="0" y="118834"/>
                </a:moveTo>
                <a:lnTo>
                  <a:pt x="249839" y="0"/>
                </a:lnTo>
                <a:lnTo>
                  <a:pt x="258430" y="22192"/>
                </a:lnTo>
                <a:lnTo>
                  <a:pt x="0" y="118834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8" name="object 2358"/>
          <p:cNvSpPr/>
          <p:nvPr/>
        </p:nvSpPr>
        <p:spPr>
          <a:xfrm>
            <a:off x="2573780" y="3614675"/>
            <a:ext cx="33515" cy="21150"/>
          </a:xfrm>
          <a:custGeom>
            <a:avLst/>
            <a:gdLst/>
            <a:ahLst/>
            <a:cxnLst/>
            <a:rect l="l" t="t" r="r" b="b"/>
            <a:pathLst>
              <a:path w="73734" h="46531">
                <a:moveTo>
                  <a:pt x="65860" y="0"/>
                </a:moveTo>
                <a:lnTo>
                  <a:pt x="0" y="25055"/>
                </a:lnTo>
                <a:lnTo>
                  <a:pt x="7874" y="46531"/>
                </a:lnTo>
                <a:lnTo>
                  <a:pt x="73734" y="22192"/>
                </a:lnTo>
                <a:lnTo>
                  <a:pt x="6586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59" name="object 2359"/>
          <p:cNvSpPr/>
          <p:nvPr/>
        </p:nvSpPr>
        <p:spPr>
          <a:xfrm>
            <a:off x="2573780" y="3614675"/>
            <a:ext cx="29936" cy="21150"/>
          </a:xfrm>
          <a:custGeom>
            <a:avLst/>
            <a:gdLst/>
            <a:ahLst/>
            <a:cxnLst/>
            <a:rect l="l" t="t" r="r" b="b"/>
            <a:pathLst>
              <a:path w="65860" h="46531">
                <a:moveTo>
                  <a:pt x="0" y="25055"/>
                </a:moveTo>
                <a:lnTo>
                  <a:pt x="7874" y="46531"/>
                </a:lnTo>
                <a:lnTo>
                  <a:pt x="65860" y="0"/>
                </a:lnTo>
                <a:lnTo>
                  <a:pt x="0" y="25055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0" name="object 2360"/>
          <p:cNvSpPr/>
          <p:nvPr/>
        </p:nvSpPr>
        <p:spPr>
          <a:xfrm>
            <a:off x="2577360" y="3614675"/>
            <a:ext cx="29936" cy="21150"/>
          </a:xfrm>
          <a:custGeom>
            <a:avLst/>
            <a:gdLst/>
            <a:ahLst/>
            <a:cxnLst/>
            <a:rect l="l" t="t" r="r" b="b"/>
            <a:pathLst>
              <a:path w="65860" h="46531">
                <a:moveTo>
                  <a:pt x="0" y="46531"/>
                </a:moveTo>
                <a:lnTo>
                  <a:pt x="57985" y="0"/>
                </a:lnTo>
                <a:lnTo>
                  <a:pt x="65860" y="22192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1" name="object 2361"/>
          <p:cNvSpPr/>
          <p:nvPr/>
        </p:nvSpPr>
        <p:spPr>
          <a:xfrm>
            <a:off x="2633979" y="3547318"/>
            <a:ext cx="153912" cy="66055"/>
          </a:xfrm>
          <a:custGeom>
            <a:avLst/>
            <a:gdLst/>
            <a:ahLst/>
            <a:cxnLst/>
            <a:rect l="l" t="t" r="r" b="b"/>
            <a:pathLst>
              <a:path w="338607" h="145322">
                <a:moveTo>
                  <a:pt x="330733" y="0"/>
                </a:moveTo>
                <a:lnTo>
                  <a:pt x="0" y="123846"/>
                </a:lnTo>
                <a:lnTo>
                  <a:pt x="7874" y="145322"/>
                </a:lnTo>
                <a:lnTo>
                  <a:pt x="338607" y="22192"/>
                </a:lnTo>
                <a:lnTo>
                  <a:pt x="330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2" name="object 2362"/>
          <p:cNvSpPr/>
          <p:nvPr/>
        </p:nvSpPr>
        <p:spPr>
          <a:xfrm>
            <a:off x="2633979" y="3547318"/>
            <a:ext cx="150333" cy="66055"/>
          </a:xfrm>
          <a:custGeom>
            <a:avLst/>
            <a:gdLst/>
            <a:ahLst/>
            <a:cxnLst/>
            <a:rect l="l" t="t" r="r" b="b"/>
            <a:pathLst>
              <a:path w="330733" h="145322">
                <a:moveTo>
                  <a:pt x="0" y="123846"/>
                </a:moveTo>
                <a:lnTo>
                  <a:pt x="7874" y="145322"/>
                </a:lnTo>
                <a:lnTo>
                  <a:pt x="330733" y="0"/>
                </a:lnTo>
                <a:lnTo>
                  <a:pt x="0" y="12384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3" name="object 2363"/>
          <p:cNvSpPr/>
          <p:nvPr/>
        </p:nvSpPr>
        <p:spPr>
          <a:xfrm>
            <a:off x="2637558" y="3547318"/>
            <a:ext cx="150333" cy="66055"/>
          </a:xfrm>
          <a:custGeom>
            <a:avLst/>
            <a:gdLst/>
            <a:ahLst/>
            <a:cxnLst/>
            <a:rect l="l" t="t" r="r" b="b"/>
            <a:pathLst>
              <a:path w="330733" h="145322">
                <a:moveTo>
                  <a:pt x="0" y="145322"/>
                </a:moveTo>
                <a:lnTo>
                  <a:pt x="322858" y="0"/>
                </a:lnTo>
                <a:lnTo>
                  <a:pt x="330733" y="22192"/>
                </a:lnTo>
                <a:lnTo>
                  <a:pt x="0" y="14532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4" name="object 2364"/>
          <p:cNvSpPr/>
          <p:nvPr/>
        </p:nvSpPr>
        <p:spPr>
          <a:xfrm>
            <a:off x="2814248" y="3524865"/>
            <a:ext cx="33841" cy="21150"/>
          </a:xfrm>
          <a:custGeom>
            <a:avLst/>
            <a:gdLst/>
            <a:ahLst/>
            <a:cxnLst/>
            <a:rect l="l" t="t" r="r" b="b"/>
            <a:pathLst>
              <a:path w="74450" h="46531">
                <a:moveTo>
                  <a:pt x="66576" y="0"/>
                </a:moveTo>
                <a:lnTo>
                  <a:pt x="0" y="25055"/>
                </a:lnTo>
                <a:lnTo>
                  <a:pt x="8590" y="46531"/>
                </a:lnTo>
                <a:lnTo>
                  <a:pt x="74450" y="22192"/>
                </a:lnTo>
                <a:lnTo>
                  <a:pt x="665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5" name="object 2365"/>
          <p:cNvSpPr/>
          <p:nvPr/>
        </p:nvSpPr>
        <p:spPr>
          <a:xfrm>
            <a:off x="2814248" y="3524865"/>
            <a:ext cx="30262" cy="21150"/>
          </a:xfrm>
          <a:custGeom>
            <a:avLst/>
            <a:gdLst/>
            <a:ahLst/>
            <a:cxnLst/>
            <a:rect l="l" t="t" r="r" b="b"/>
            <a:pathLst>
              <a:path w="66576" h="46531">
                <a:moveTo>
                  <a:pt x="0" y="25055"/>
                </a:moveTo>
                <a:lnTo>
                  <a:pt x="8590" y="46531"/>
                </a:lnTo>
                <a:lnTo>
                  <a:pt x="66576" y="0"/>
                </a:lnTo>
                <a:lnTo>
                  <a:pt x="0" y="25055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6" name="object 2366"/>
          <p:cNvSpPr/>
          <p:nvPr/>
        </p:nvSpPr>
        <p:spPr>
          <a:xfrm>
            <a:off x="2818153" y="3524865"/>
            <a:ext cx="29936" cy="21150"/>
          </a:xfrm>
          <a:custGeom>
            <a:avLst/>
            <a:gdLst/>
            <a:ahLst/>
            <a:cxnLst/>
            <a:rect l="l" t="t" r="r" b="b"/>
            <a:pathLst>
              <a:path w="65860" h="46531">
                <a:moveTo>
                  <a:pt x="0" y="46531"/>
                </a:moveTo>
                <a:lnTo>
                  <a:pt x="57985" y="0"/>
                </a:lnTo>
                <a:lnTo>
                  <a:pt x="65860" y="22192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7" name="object 2367"/>
          <p:cNvSpPr/>
          <p:nvPr/>
        </p:nvSpPr>
        <p:spPr>
          <a:xfrm>
            <a:off x="2874447" y="3457508"/>
            <a:ext cx="154238" cy="66055"/>
          </a:xfrm>
          <a:custGeom>
            <a:avLst/>
            <a:gdLst/>
            <a:ahLst/>
            <a:cxnLst/>
            <a:rect l="l" t="t" r="r" b="b"/>
            <a:pathLst>
              <a:path w="339323" h="145322">
                <a:moveTo>
                  <a:pt x="330733" y="0"/>
                </a:moveTo>
                <a:lnTo>
                  <a:pt x="0" y="123846"/>
                </a:lnTo>
                <a:lnTo>
                  <a:pt x="7874" y="145322"/>
                </a:lnTo>
                <a:lnTo>
                  <a:pt x="339323" y="21476"/>
                </a:lnTo>
                <a:lnTo>
                  <a:pt x="330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8" name="object 2368"/>
          <p:cNvSpPr/>
          <p:nvPr/>
        </p:nvSpPr>
        <p:spPr>
          <a:xfrm>
            <a:off x="2874447" y="3457508"/>
            <a:ext cx="150333" cy="66055"/>
          </a:xfrm>
          <a:custGeom>
            <a:avLst/>
            <a:gdLst/>
            <a:ahLst/>
            <a:cxnLst/>
            <a:rect l="l" t="t" r="r" b="b"/>
            <a:pathLst>
              <a:path w="330733" h="145322">
                <a:moveTo>
                  <a:pt x="0" y="123846"/>
                </a:moveTo>
                <a:lnTo>
                  <a:pt x="7874" y="145322"/>
                </a:lnTo>
                <a:lnTo>
                  <a:pt x="330733" y="0"/>
                </a:lnTo>
                <a:lnTo>
                  <a:pt x="0" y="12384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69" name="object 2369"/>
          <p:cNvSpPr/>
          <p:nvPr/>
        </p:nvSpPr>
        <p:spPr>
          <a:xfrm>
            <a:off x="2878026" y="3457508"/>
            <a:ext cx="150659" cy="66055"/>
          </a:xfrm>
          <a:custGeom>
            <a:avLst/>
            <a:gdLst/>
            <a:ahLst/>
            <a:cxnLst/>
            <a:rect l="l" t="t" r="r" b="b"/>
            <a:pathLst>
              <a:path w="331449" h="145322">
                <a:moveTo>
                  <a:pt x="0" y="145322"/>
                </a:moveTo>
                <a:lnTo>
                  <a:pt x="322858" y="0"/>
                </a:lnTo>
                <a:lnTo>
                  <a:pt x="331449" y="21476"/>
                </a:lnTo>
                <a:lnTo>
                  <a:pt x="0" y="14532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0" name="object 2370"/>
          <p:cNvSpPr/>
          <p:nvPr/>
        </p:nvSpPr>
        <p:spPr>
          <a:xfrm>
            <a:off x="3055042" y="3435056"/>
            <a:ext cx="33841" cy="21150"/>
          </a:xfrm>
          <a:custGeom>
            <a:avLst/>
            <a:gdLst/>
            <a:ahLst/>
            <a:cxnLst/>
            <a:rect l="l" t="t" r="r" b="b"/>
            <a:pathLst>
              <a:path w="74450" h="46531">
                <a:moveTo>
                  <a:pt x="65860" y="0"/>
                </a:moveTo>
                <a:lnTo>
                  <a:pt x="0" y="24339"/>
                </a:lnTo>
                <a:lnTo>
                  <a:pt x="7874" y="46531"/>
                </a:lnTo>
                <a:lnTo>
                  <a:pt x="74450" y="21476"/>
                </a:lnTo>
                <a:lnTo>
                  <a:pt x="6586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1" name="object 2371"/>
          <p:cNvSpPr/>
          <p:nvPr/>
        </p:nvSpPr>
        <p:spPr>
          <a:xfrm>
            <a:off x="3055042" y="3435056"/>
            <a:ext cx="29936" cy="21150"/>
          </a:xfrm>
          <a:custGeom>
            <a:avLst/>
            <a:gdLst/>
            <a:ahLst/>
            <a:cxnLst/>
            <a:rect l="l" t="t" r="r" b="b"/>
            <a:pathLst>
              <a:path w="65860" h="46531">
                <a:moveTo>
                  <a:pt x="0" y="24339"/>
                </a:moveTo>
                <a:lnTo>
                  <a:pt x="7874" y="46531"/>
                </a:lnTo>
                <a:lnTo>
                  <a:pt x="65860" y="0"/>
                </a:lnTo>
                <a:lnTo>
                  <a:pt x="0" y="24339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2" name="object 2372"/>
          <p:cNvSpPr/>
          <p:nvPr/>
        </p:nvSpPr>
        <p:spPr>
          <a:xfrm>
            <a:off x="3058621" y="3435056"/>
            <a:ext cx="30262" cy="21150"/>
          </a:xfrm>
          <a:custGeom>
            <a:avLst/>
            <a:gdLst/>
            <a:ahLst/>
            <a:cxnLst/>
            <a:rect l="l" t="t" r="r" b="b"/>
            <a:pathLst>
              <a:path w="66576" h="46531">
                <a:moveTo>
                  <a:pt x="0" y="46531"/>
                </a:moveTo>
                <a:lnTo>
                  <a:pt x="57985" y="0"/>
                </a:lnTo>
                <a:lnTo>
                  <a:pt x="66576" y="21476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3" name="object 2373"/>
          <p:cNvSpPr/>
          <p:nvPr/>
        </p:nvSpPr>
        <p:spPr>
          <a:xfrm>
            <a:off x="3115241" y="3367373"/>
            <a:ext cx="153912" cy="66381"/>
          </a:xfrm>
          <a:custGeom>
            <a:avLst/>
            <a:gdLst/>
            <a:ahLst/>
            <a:cxnLst/>
            <a:rect l="l" t="t" r="r" b="b"/>
            <a:pathLst>
              <a:path w="338607" h="146038">
                <a:moveTo>
                  <a:pt x="330733" y="0"/>
                </a:moveTo>
                <a:lnTo>
                  <a:pt x="0" y="123846"/>
                </a:lnTo>
                <a:lnTo>
                  <a:pt x="7874" y="146038"/>
                </a:lnTo>
                <a:lnTo>
                  <a:pt x="338607" y="22192"/>
                </a:lnTo>
                <a:lnTo>
                  <a:pt x="330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4" name="object 2374"/>
          <p:cNvSpPr/>
          <p:nvPr/>
        </p:nvSpPr>
        <p:spPr>
          <a:xfrm>
            <a:off x="3115241" y="3367373"/>
            <a:ext cx="150333" cy="66381"/>
          </a:xfrm>
          <a:custGeom>
            <a:avLst/>
            <a:gdLst/>
            <a:ahLst/>
            <a:cxnLst/>
            <a:rect l="l" t="t" r="r" b="b"/>
            <a:pathLst>
              <a:path w="330733" h="146038">
                <a:moveTo>
                  <a:pt x="0" y="123846"/>
                </a:moveTo>
                <a:lnTo>
                  <a:pt x="7874" y="146038"/>
                </a:lnTo>
                <a:lnTo>
                  <a:pt x="330733" y="0"/>
                </a:lnTo>
                <a:lnTo>
                  <a:pt x="0" y="12384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5" name="object 2375"/>
          <p:cNvSpPr/>
          <p:nvPr/>
        </p:nvSpPr>
        <p:spPr>
          <a:xfrm>
            <a:off x="3118820" y="3367373"/>
            <a:ext cx="150333" cy="66381"/>
          </a:xfrm>
          <a:custGeom>
            <a:avLst/>
            <a:gdLst/>
            <a:ahLst/>
            <a:cxnLst/>
            <a:rect l="l" t="t" r="r" b="b"/>
            <a:pathLst>
              <a:path w="330733" h="146038">
                <a:moveTo>
                  <a:pt x="0" y="146038"/>
                </a:moveTo>
                <a:lnTo>
                  <a:pt x="322858" y="0"/>
                </a:lnTo>
                <a:lnTo>
                  <a:pt x="330733" y="22192"/>
                </a:lnTo>
                <a:lnTo>
                  <a:pt x="0" y="14603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6" name="object 2376"/>
          <p:cNvSpPr/>
          <p:nvPr/>
        </p:nvSpPr>
        <p:spPr>
          <a:xfrm>
            <a:off x="3295510" y="3344921"/>
            <a:ext cx="33841" cy="21150"/>
          </a:xfrm>
          <a:custGeom>
            <a:avLst/>
            <a:gdLst/>
            <a:ahLst/>
            <a:cxnLst/>
            <a:rect l="l" t="t" r="r" b="b"/>
            <a:pathLst>
              <a:path w="74450" h="46531">
                <a:moveTo>
                  <a:pt x="66576" y="0"/>
                </a:moveTo>
                <a:lnTo>
                  <a:pt x="0" y="25055"/>
                </a:lnTo>
                <a:lnTo>
                  <a:pt x="8590" y="46531"/>
                </a:lnTo>
                <a:lnTo>
                  <a:pt x="74450" y="22192"/>
                </a:lnTo>
                <a:lnTo>
                  <a:pt x="665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7" name="object 2377"/>
          <p:cNvSpPr/>
          <p:nvPr/>
        </p:nvSpPr>
        <p:spPr>
          <a:xfrm>
            <a:off x="3295510" y="3344921"/>
            <a:ext cx="30262" cy="21150"/>
          </a:xfrm>
          <a:custGeom>
            <a:avLst/>
            <a:gdLst/>
            <a:ahLst/>
            <a:cxnLst/>
            <a:rect l="l" t="t" r="r" b="b"/>
            <a:pathLst>
              <a:path w="66576" h="46531">
                <a:moveTo>
                  <a:pt x="0" y="25055"/>
                </a:moveTo>
                <a:lnTo>
                  <a:pt x="8590" y="46531"/>
                </a:lnTo>
                <a:lnTo>
                  <a:pt x="66576" y="0"/>
                </a:lnTo>
                <a:lnTo>
                  <a:pt x="0" y="25055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8" name="object 2378"/>
          <p:cNvSpPr/>
          <p:nvPr/>
        </p:nvSpPr>
        <p:spPr>
          <a:xfrm>
            <a:off x="3299415" y="3344921"/>
            <a:ext cx="29936" cy="21150"/>
          </a:xfrm>
          <a:custGeom>
            <a:avLst/>
            <a:gdLst/>
            <a:ahLst/>
            <a:cxnLst/>
            <a:rect l="l" t="t" r="r" b="b"/>
            <a:pathLst>
              <a:path w="65860" h="46531">
                <a:moveTo>
                  <a:pt x="0" y="46531"/>
                </a:moveTo>
                <a:lnTo>
                  <a:pt x="57985" y="0"/>
                </a:lnTo>
                <a:lnTo>
                  <a:pt x="65860" y="22192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79" name="object 2379"/>
          <p:cNvSpPr/>
          <p:nvPr/>
        </p:nvSpPr>
        <p:spPr>
          <a:xfrm>
            <a:off x="3355709" y="3277564"/>
            <a:ext cx="154238" cy="66055"/>
          </a:xfrm>
          <a:custGeom>
            <a:avLst/>
            <a:gdLst/>
            <a:ahLst/>
            <a:cxnLst/>
            <a:rect l="l" t="t" r="r" b="b"/>
            <a:pathLst>
              <a:path w="339323" h="145322">
                <a:moveTo>
                  <a:pt x="330733" y="0"/>
                </a:moveTo>
                <a:lnTo>
                  <a:pt x="0" y="123846"/>
                </a:lnTo>
                <a:lnTo>
                  <a:pt x="8590" y="145322"/>
                </a:lnTo>
                <a:lnTo>
                  <a:pt x="339323" y="22192"/>
                </a:lnTo>
                <a:lnTo>
                  <a:pt x="3307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0" name="object 2380"/>
          <p:cNvSpPr/>
          <p:nvPr/>
        </p:nvSpPr>
        <p:spPr>
          <a:xfrm>
            <a:off x="3355709" y="3277564"/>
            <a:ext cx="150333" cy="66055"/>
          </a:xfrm>
          <a:custGeom>
            <a:avLst/>
            <a:gdLst/>
            <a:ahLst/>
            <a:cxnLst/>
            <a:rect l="l" t="t" r="r" b="b"/>
            <a:pathLst>
              <a:path w="330733" h="145322">
                <a:moveTo>
                  <a:pt x="0" y="123846"/>
                </a:moveTo>
                <a:lnTo>
                  <a:pt x="8590" y="145322"/>
                </a:lnTo>
                <a:lnTo>
                  <a:pt x="330733" y="0"/>
                </a:lnTo>
                <a:lnTo>
                  <a:pt x="0" y="12384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1" name="object 2381"/>
          <p:cNvSpPr/>
          <p:nvPr/>
        </p:nvSpPr>
        <p:spPr>
          <a:xfrm>
            <a:off x="3359614" y="3277564"/>
            <a:ext cx="150333" cy="66055"/>
          </a:xfrm>
          <a:custGeom>
            <a:avLst/>
            <a:gdLst/>
            <a:ahLst/>
            <a:cxnLst/>
            <a:rect l="l" t="t" r="r" b="b"/>
            <a:pathLst>
              <a:path w="330733" h="145322">
                <a:moveTo>
                  <a:pt x="0" y="145322"/>
                </a:moveTo>
                <a:lnTo>
                  <a:pt x="322142" y="0"/>
                </a:lnTo>
                <a:lnTo>
                  <a:pt x="330733" y="22192"/>
                </a:lnTo>
                <a:lnTo>
                  <a:pt x="0" y="14532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2" name="object 2382"/>
          <p:cNvSpPr/>
          <p:nvPr/>
        </p:nvSpPr>
        <p:spPr>
          <a:xfrm>
            <a:off x="3536304" y="3255111"/>
            <a:ext cx="33841" cy="21150"/>
          </a:xfrm>
          <a:custGeom>
            <a:avLst/>
            <a:gdLst/>
            <a:ahLst/>
            <a:cxnLst/>
            <a:rect l="l" t="t" r="r" b="b"/>
            <a:pathLst>
              <a:path w="74450" h="46531">
                <a:moveTo>
                  <a:pt x="65860" y="0"/>
                </a:moveTo>
                <a:lnTo>
                  <a:pt x="0" y="25055"/>
                </a:lnTo>
                <a:lnTo>
                  <a:pt x="7874" y="46531"/>
                </a:lnTo>
                <a:lnTo>
                  <a:pt x="74450" y="22192"/>
                </a:lnTo>
                <a:lnTo>
                  <a:pt x="6586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3" name="object 2383"/>
          <p:cNvSpPr/>
          <p:nvPr/>
        </p:nvSpPr>
        <p:spPr>
          <a:xfrm>
            <a:off x="3536304" y="3255111"/>
            <a:ext cx="29936" cy="21150"/>
          </a:xfrm>
          <a:custGeom>
            <a:avLst/>
            <a:gdLst/>
            <a:ahLst/>
            <a:cxnLst/>
            <a:rect l="l" t="t" r="r" b="b"/>
            <a:pathLst>
              <a:path w="65860" h="46531">
                <a:moveTo>
                  <a:pt x="0" y="25055"/>
                </a:moveTo>
                <a:lnTo>
                  <a:pt x="7874" y="46531"/>
                </a:lnTo>
                <a:lnTo>
                  <a:pt x="65860" y="0"/>
                </a:lnTo>
                <a:lnTo>
                  <a:pt x="0" y="25055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4" name="object 2384"/>
          <p:cNvSpPr/>
          <p:nvPr/>
        </p:nvSpPr>
        <p:spPr>
          <a:xfrm>
            <a:off x="3539883" y="3255111"/>
            <a:ext cx="30262" cy="21150"/>
          </a:xfrm>
          <a:custGeom>
            <a:avLst/>
            <a:gdLst/>
            <a:ahLst/>
            <a:cxnLst/>
            <a:rect l="l" t="t" r="r" b="b"/>
            <a:pathLst>
              <a:path w="66576" h="46531">
                <a:moveTo>
                  <a:pt x="0" y="46531"/>
                </a:moveTo>
                <a:lnTo>
                  <a:pt x="57985" y="0"/>
                </a:lnTo>
                <a:lnTo>
                  <a:pt x="66576" y="22192"/>
                </a:lnTo>
                <a:lnTo>
                  <a:pt x="0" y="4653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5" name="object 2385"/>
          <p:cNvSpPr/>
          <p:nvPr/>
        </p:nvSpPr>
        <p:spPr>
          <a:xfrm>
            <a:off x="3596502" y="3200120"/>
            <a:ext cx="120722" cy="53690"/>
          </a:xfrm>
          <a:custGeom>
            <a:avLst/>
            <a:gdLst/>
            <a:ahLst/>
            <a:cxnLst/>
            <a:rect l="l" t="t" r="r" b="b"/>
            <a:pathLst>
              <a:path w="265588" h="118119">
                <a:moveTo>
                  <a:pt x="257714" y="0"/>
                </a:moveTo>
                <a:lnTo>
                  <a:pt x="0" y="96642"/>
                </a:lnTo>
                <a:lnTo>
                  <a:pt x="7874" y="118119"/>
                </a:lnTo>
                <a:lnTo>
                  <a:pt x="265588" y="21476"/>
                </a:lnTo>
                <a:lnTo>
                  <a:pt x="25771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6" name="object 2386"/>
          <p:cNvSpPr/>
          <p:nvPr/>
        </p:nvSpPr>
        <p:spPr>
          <a:xfrm>
            <a:off x="3596502" y="3200120"/>
            <a:ext cx="117143" cy="53690"/>
          </a:xfrm>
          <a:custGeom>
            <a:avLst/>
            <a:gdLst/>
            <a:ahLst/>
            <a:cxnLst/>
            <a:rect l="l" t="t" r="r" b="b"/>
            <a:pathLst>
              <a:path w="257714" h="118119">
                <a:moveTo>
                  <a:pt x="0" y="96642"/>
                </a:moveTo>
                <a:lnTo>
                  <a:pt x="7874" y="118119"/>
                </a:lnTo>
                <a:lnTo>
                  <a:pt x="257714" y="0"/>
                </a:lnTo>
                <a:lnTo>
                  <a:pt x="0" y="9664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7" name="object 2387"/>
          <p:cNvSpPr/>
          <p:nvPr/>
        </p:nvSpPr>
        <p:spPr>
          <a:xfrm>
            <a:off x="3600082" y="3200120"/>
            <a:ext cx="117143" cy="53690"/>
          </a:xfrm>
          <a:custGeom>
            <a:avLst/>
            <a:gdLst/>
            <a:ahLst/>
            <a:cxnLst/>
            <a:rect l="l" t="t" r="r" b="b"/>
            <a:pathLst>
              <a:path w="257714" h="118119">
                <a:moveTo>
                  <a:pt x="0" y="118119"/>
                </a:moveTo>
                <a:lnTo>
                  <a:pt x="249839" y="0"/>
                </a:lnTo>
                <a:lnTo>
                  <a:pt x="257714" y="21476"/>
                </a:lnTo>
                <a:lnTo>
                  <a:pt x="0" y="118119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8" name="object 2388"/>
          <p:cNvSpPr/>
          <p:nvPr/>
        </p:nvSpPr>
        <p:spPr>
          <a:xfrm>
            <a:off x="3713645" y="3200119"/>
            <a:ext cx="3579" cy="9762"/>
          </a:xfrm>
          <a:custGeom>
            <a:avLst/>
            <a:gdLst/>
            <a:ahLst/>
            <a:cxnLst/>
            <a:rect l="l" t="t" r="r" b="b"/>
            <a:pathLst>
              <a:path w="7874" h="21476">
                <a:moveTo>
                  <a:pt x="0" y="0"/>
                </a:moveTo>
                <a:lnTo>
                  <a:pt x="7874" y="21476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89" name="object 2389"/>
          <p:cNvSpPr/>
          <p:nvPr/>
        </p:nvSpPr>
        <p:spPr>
          <a:xfrm>
            <a:off x="3713970" y="3175389"/>
            <a:ext cx="81024" cy="34817"/>
          </a:xfrm>
          <a:custGeom>
            <a:avLst/>
            <a:gdLst/>
            <a:ahLst/>
            <a:cxnLst/>
            <a:rect l="l" t="t" r="r" b="b"/>
            <a:pathLst>
              <a:path w="178252" h="76598">
                <a:moveTo>
                  <a:pt x="171093" y="0"/>
                </a:moveTo>
                <a:lnTo>
                  <a:pt x="0" y="54406"/>
                </a:lnTo>
                <a:lnTo>
                  <a:pt x="7158" y="76598"/>
                </a:lnTo>
                <a:lnTo>
                  <a:pt x="178252" y="22907"/>
                </a:lnTo>
                <a:lnTo>
                  <a:pt x="17109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0" name="object 2390"/>
          <p:cNvSpPr/>
          <p:nvPr/>
        </p:nvSpPr>
        <p:spPr>
          <a:xfrm>
            <a:off x="3713970" y="3175389"/>
            <a:ext cx="77770" cy="34817"/>
          </a:xfrm>
          <a:custGeom>
            <a:avLst/>
            <a:gdLst/>
            <a:ahLst/>
            <a:cxnLst/>
            <a:rect l="l" t="t" r="r" b="b"/>
            <a:pathLst>
              <a:path w="171093" h="76598">
                <a:moveTo>
                  <a:pt x="0" y="54406"/>
                </a:moveTo>
                <a:lnTo>
                  <a:pt x="7158" y="76598"/>
                </a:lnTo>
                <a:lnTo>
                  <a:pt x="171093" y="0"/>
                </a:lnTo>
                <a:lnTo>
                  <a:pt x="0" y="5440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1" name="object 2391"/>
          <p:cNvSpPr/>
          <p:nvPr/>
        </p:nvSpPr>
        <p:spPr>
          <a:xfrm>
            <a:off x="3717225" y="3175389"/>
            <a:ext cx="77770" cy="34817"/>
          </a:xfrm>
          <a:custGeom>
            <a:avLst/>
            <a:gdLst/>
            <a:ahLst/>
            <a:cxnLst/>
            <a:rect l="l" t="t" r="r" b="b"/>
            <a:pathLst>
              <a:path w="171093" h="76598">
                <a:moveTo>
                  <a:pt x="0" y="76598"/>
                </a:moveTo>
                <a:lnTo>
                  <a:pt x="163934" y="0"/>
                </a:lnTo>
                <a:lnTo>
                  <a:pt x="171093" y="22907"/>
                </a:lnTo>
                <a:lnTo>
                  <a:pt x="0" y="7659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2" name="object 2392"/>
          <p:cNvSpPr/>
          <p:nvPr/>
        </p:nvSpPr>
        <p:spPr>
          <a:xfrm>
            <a:off x="3822328" y="3156191"/>
            <a:ext cx="33841" cy="19849"/>
          </a:xfrm>
          <a:custGeom>
            <a:avLst/>
            <a:gdLst/>
            <a:ahLst/>
            <a:cxnLst/>
            <a:rect l="l" t="t" r="r" b="b"/>
            <a:pathLst>
              <a:path w="74450" h="43668">
                <a:moveTo>
                  <a:pt x="67292" y="0"/>
                </a:moveTo>
                <a:lnTo>
                  <a:pt x="0" y="21476"/>
                </a:lnTo>
                <a:lnTo>
                  <a:pt x="7158" y="43668"/>
                </a:lnTo>
                <a:lnTo>
                  <a:pt x="74450" y="22192"/>
                </a:lnTo>
                <a:lnTo>
                  <a:pt x="672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3" name="object 2393"/>
          <p:cNvSpPr/>
          <p:nvPr/>
        </p:nvSpPr>
        <p:spPr>
          <a:xfrm>
            <a:off x="3822328" y="3156191"/>
            <a:ext cx="30587" cy="19849"/>
          </a:xfrm>
          <a:custGeom>
            <a:avLst/>
            <a:gdLst/>
            <a:ahLst/>
            <a:cxnLst/>
            <a:rect l="l" t="t" r="r" b="b"/>
            <a:pathLst>
              <a:path w="67292" h="43668">
                <a:moveTo>
                  <a:pt x="0" y="21476"/>
                </a:moveTo>
                <a:lnTo>
                  <a:pt x="7158" y="43668"/>
                </a:lnTo>
                <a:lnTo>
                  <a:pt x="67292" y="0"/>
                </a:lnTo>
                <a:lnTo>
                  <a:pt x="0" y="2147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4" name="object 2394"/>
          <p:cNvSpPr/>
          <p:nvPr/>
        </p:nvSpPr>
        <p:spPr>
          <a:xfrm>
            <a:off x="3825582" y="3156191"/>
            <a:ext cx="30587" cy="19849"/>
          </a:xfrm>
          <a:custGeom>
            <a:avLst/>
            <a:gdLst/>
            <a:ahLst/>
            <a:cxnLst/>
            <a:rect l="l" t="t" r="r" b="b"/>
            <a:pathLst>
              <a:path w="67292" h="43668">
                <a:moveTo>
                  <a:pt x="0" y="43668"/>
                </a:moveTo>
                <a:lnTo>
                  <a:pt x="60133" y="0"/>
                </a:lnTo>
                <a:lnTo>
                  <a:pt x="67292" y="22192"/>
                </a:lnTo>
                <a:lnTo>
                  <a:pt x="0" y="4366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5" name="object 2395"/>
          <p:cNvSpPr/>
          <p:nvPr/>
        </p:nvSpPr>
        <p:spPr>
          <a:xfrm>
            <a:off x="3883502" y="3122024"/>
            <a:ext cx="81024" cy="34817"/>
          </a:xfrm>
          <a:custGeom>
            <a:avLst/>
            <a:gdLst/>
            <a:ahLst/>
            <a:cxnLst/>
            <a:rect l="l" t="t" r="r" b="b"/>
            <a:pathLst>
              <a:path w="178252" h="76598">
                <a:moveTo>
                  <a:pt x="171809" y="0"/>
                </a:moveTo>
                <a:lnTo>
                  <a:pt x="0" y="54406"/>
                </a:lnTo>
                <a:lnTo>
                  <a:pt x="7158" y="76598"/>
                </a:lnTo>
                <a:lnTo>
                  <a:pt x="178252" y="22907"/>
                </a:lnTo>
                <a:lnTo>
                  <a:pt x="1718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6" name="object 2396"/>
          <p:cNvSpPr/>
          <p:nvPr/>
        </p:nvSpPr>
        <p:spPr>
          <a:xfrm>
            <a:off x="3883503" y="3122024"/>
            <a:ext cx="78095" cy="34817"/>
          </a:xfrm>
          <a:custGeom>
            <a:avLst/>
            <a:gdLst/>
            <a:ahLst/>
            <a:cxnLst/>
            <a:rect l="l" t="t" r="r" b="b"/>
            <a:pathLst>
              <a:path w="171809" h="76598">
                <a:moveTo>
                  <a:pt x="0" y="54406"/>
                </a:moveTo>
                <a:lnTo>
                  <a:pt x="7158" y="76598"/>
                </a:lnTo>
                <a:lnTo>
                  <a:pt x="171809" y="0"/>
                </a:lnTo>
                <a:lnTo>
                  <a:pt x="0" y="5440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7" name="object 2397"/>
          <p:cNvSpPr/>
          <p:nvPr/>
        </p:nvSpPr>
        <p:spPr>
          <a:xfrm>
            <a:off x="3886756" y="3122024"/>
            <a:ext cx="77770" cy="34817"/>
          </a:xfrm>
          <a:custGeom>
            <a:avLst/>
            <a:gdLst/>
            <a:ahLst/>
            <a:cxnLst/>
            <a:rect l="l" t="t" r="r" b="b"/>
            <a:pathLst>
              <a:path w="171093" h="76598">
                <a:moveTo>
                  <a:pt x="0" y="76598"/>
                </a:moveTo>
                <a:lnTo>
                  <a:pt x="164650" y="0"/>
                </a:lnTo>
                <a:lnTo>
                  <a:pt x="171093" y="22907"/>
                </a:lnTo>
                <a:lnTo>
                  <a:pt x="0" y="7659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8" name="object 2398"/>
          <p:cNvSpPr/>
          <p:nvPr/>
        </p:nvSpPr>
        <p:spPr>
          <a:xfrm>
            <a:off x="3961598" y="3122024"/>
            <a:ext cx="2928" cy="10412"/>
          </a:xfrm>
          <a:custGeom>
            <a:avLst/>
            <a:gdLst/>
            <a:ahLst/>
            <a:cxnLst/>
            <a:rect l="l" t="t" r="r" b="b"/>
            <a:pathLst>
              <a:path w="6442" h="22907">
                <a:moveTo>
                  <a:pt x="0" y="0"/>
                </a:moveTo>
                <a:lnTo>
                  <a:pt x="6442" y="22907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399" name="object 2399"/>
          <p:cNvSpPr/>
          <p:nvPr/>
        </p:nvSpPr>
        <p:spPr>
          <a:xfrm>
            <a:off x="3961923" y="3096317"/>
            <a:ext cx="114540" cy="36119"/>
          </a:xfrm>
          <a:custGeom>
            <a:avLst/>
            <a:gdLst/>
            <a:ahLst/>
            <a:cxnLst/>
            <a:rect l="l" t="t" r="r" b="b"/>
            <a:pathLst>
              <a:path w="251987" h="79461">
                <a:moveTo>
                  <a:pt x="246976" y="0"/>
                </a:moveTo>
                <a:lnTo>
                  <a:pt x="0" y="56553"/>
                </a:lnTo>
                <a:lnTo>
                  <a:pt x="5011" y="79461"/>
                </a:lnTo>
                <a:lnTo>
                  <a:pt x="251987" y="22907"/>
                </a:lnTo>
                <a:lnTo>
                  <a:pt x="2469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0" name="object 2400"/>
          <p:cNvSpPr/>
          <p:nvPr/>
        </p:nvSpPr>
        <p:spPr>
          <a:xfrm>
            <a:off x="3961923" y="3096317"/>
            <a:ext cx="112262" cy="36119"/>
          </a:xfrm>
          <a:custGeom>
            <a:avLst/>
            <a:gdLst/>
            <a:ahLst/>
            <a:cxnLst/>
            <a:rect l="l" t="t" r="r" b="b"/>
            <a:pathLst>
              <a:path w="246976" h="79461">
                <a:moveTo>
                  <a:pt x="0" y="56553"/>
                </a:moveTo>
                <a:lnTo>
                  <a:pt x="5011" y="79461"/>
                </a:lnTo>
                <a:lnTo>
                  <a:pt x="246976" y="0"/>
                </a:lnTo>
                <a:lnTo>
                  <a:pt x="0" y="56553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1" name="object 2401"/>
          <p:cNvSpPr/>
          <p:nvPr/>
        </p:nvSpPr>
        <p:spPr>
          <a:xfrm>
            <a:off x="3964201" y="3096317"/>
            <a:ext cx="112262" cy="36119"/>
          </a:xfrm>
          <a:custGeom>
            <a:avLst/>
            <a:gdLst/>
            <a:ahLst/>
            <a:cxnLst/>
            <a:rect l="l" t="t" r="r" b="b"/>
            <a:pathLst>
              <a:path w="246976" h="79461">
                <a:moveTo>
                  <a:pt x="0" y="79461"/>
                </a:moveTo>
                <a:lnTo>
                  <a:pt x="241965" y="0"/>
                </a:lnTo>
                <a:lnTo>
                  <a:pt x="246976" y="22907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2" name="object 2402"/>
          <p:cNvSpPr/>
          <p:nvPr/>
        </p:nvSpPr>
        <p:spPr>
          <a:xfrm>
            <a:off x="4105423" y="3082000"/>
            <a:ext cx="33515" cy="17571"/>
          </a:xfrm>
          <a:custGeom>
            <a:avLst/>
            <a:gdLst/>
            <a:ahLst/>
            <a:cxnLst/>
            <a:rect l="l" t="t" r="r" b="b"/>
            <a:pathLst>
              <a:path w="73734" h="38657">
                <a:moveTo>
                  <a:pt x="68723" y="0"/>
                </a:moveTo>
                <a:lnTo>
                  <a:pt x="0" y="15749"/>
                </a:lnTo>
                <a:lnTo>
                  <a:pt x="5011" y="38657"/>
                </a:lnTo>
                <a:lnTo>
                  <a:pt x="73734" y="22907"/>
                </a:lnTo>
                <a:lnTo>
                  <a:pt x="6872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3" name="object 2403"/>
          <p:cNvSpPr/>
          <p:nvPr/>
        </p:nvSpPr>
        <p:spPr>
          <a:xfrm>
            <a:off x="4105423" y="3082000"/>
            <a:ext cx="31238" cy="17571"/>
          </a:xfrm>
          <a:custGeom>
            <a:avLst/>
            <a:gdLst/>
            <a:ahLst/>
            <a:cxnLst/>
            <a:rect l="l" t="t" r="r" b="b"/>
            <a:pathLst>
              <a:path w="68723" h="38657">
                <a:moveTo>
                  <a:pt x="0" y="15749"/>
                </a:moveTo>
                <a:lnTo>
                  <a:pt x="5011" y="38657"/>
                </a:lnTo>
                <a:lnTo>
                  <a:pt x="68723" y="0"/>
                </a:lnTo>
                <a:lnTo>
                  <a:pt x="0" y="15749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4" name="object 2404"/>
          <p:cNvSpPr/>
          <p:nvPr/>
        </p:nvSpPr>
        <p:spPr>
          <a:xfrm>
            <a:off x="4107701" y="3082000"/>
            <a:ext cx="31238" cy="17571"/>
          </a:xfrm>
          <a:custGeom>
            <a:avLst/>
            <a:gdLst/>
            <a:ahLst/>
            <a:cxnLst/>
            <a:rect l="l" t="t" r="r" b="b"/>
            <a:pathLst>
              <a:path w="68723" h="38657">
                <a:moveTo>
                  <a:pt x="0" y="38657"/>
                </a:moveTo>
                <a:lnTo>
                  <a:pt x="63712" y="0"/>
                </a:lnTo>
                <a:lnTo>
                  <a:pt x="68723" y="22907"/>
                </a:lnTo>
                <a:lnTo>
                  <a:pt x="0" y="38657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5" name="object 2405"/>
          <p:cNvSpPr/>
          <p:nvPr/>
        </p:nvSpPr>
        <p:spPr>
          <a:xfrm>
            <a:off x="4167899" y="3048810"/>
            <a:ext cx="114540" cy="36119"/>
          </a:xfrm>
          <a:custGeom>
            <a:avLst/>
            <a:gdLst/>
            <a:ahLst/>
            <a:cxnLst/>
            <a:rect l="l" t="t" r="r" b="b"/>
            <a:pathLst>
              <a:path w="251987" h="79461">
                <a:moveTo>
                  <a:pt x="246976" y="0"/>
                </a:moveTo>
                <a:lnTo>
                  <a:pt x="0" y="57269"/>
                </a:lnTo>
                <a:lnTo>
                  <a:pt x="5011" y="79461"/>
                </a:lnTo>
                <a:lnTo>
                  <a:pt x="251987" y="22907"/>
                </a:lnTo>
                <a:lnTo>
                  <a:pt x="24697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6" name="object 2406"/>
          <p:cNvSpPr/>
          <p:nvPr/>
        </p:nvSpPr>
        <p:spPr>
          <a:xfrm>
            <a:off x="4167899" y="3048810"/>
            <a:ext cx="112262" cy="36119"/>
          </a:xfrm>
          <a:custGeom>
            <a:avLst/>
            <a:gdLst/>
            <a:ahLst/>
            <a:cxnLst/>
            <a:rect l="l" t="t" r="r" b="b"/>
            <a:pathLst>
              <a:path w="246976" h="79461">
                <a:moveTo>
                  <a:pt x="0" y="57269"/>
                </a:moveTo>
                <a:lnTo>
                  <a:pt x="5011" y="79461"/>
                </a:lnTo>
                <a:lnTo>
                  <a:pt x="246976" y="0"/>
                </a:lnTo>
                <a:lnTo>
                  <a:pt x="0" y="57269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7" name="object 2407"/>
          <p:cNvSpPr/>
          <p:nvPr/>
        </p:nvSpPr>
        <p:spPr>
          <a:xfrm>
            <a:off x="4170177" y="3048810"/>
            <a:ext cx="112262" cy="36119"/>
          </a:xfrm>
          <a:custGeom>
            <a:avLst/>
            <a:gdLst/>
            <a:ahLst/>
            <a:cxnLst/>
            <a:rect l="l" t="t" r="r" b="b"/>
            <a:pathLst>
              <a:path w="246976" h="79461">
                <a:moveTo>
                  <a:pt x="0" y="79461"/>
                </a:moveTo>
                <a:lnTo>
                  <a:pt x="241965" y="0"/>
                </a:lnTo>
                <a:lnTo>
                  <a:pt x="246976" y="22907"/>
                </a:lnTo>
                <a:lnTo>
                  <a:pt x="0" y="79461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8" name="object 2408"/>
          <p:cNvSpPr/>
          <p:nvPr/>
        </p:nvSpPr>
        <p:spPr>
          <a:xfrm>
            <a:off x="4280161" y="3048810"/>
            <a:ext cx="2278" cy="10412"/>
          </a:xfrm>
          <a:custGeom>
            <a:avLst/>
            <a:gdLst/>
            <a:ahLst/>
            <a:cxnLst/>
            <a:rect l="l" t="t" r="r" b="b"/>
            <a:pathLst>
              <a:path w="5011" h="22907">
                <a:moveTo>
                  <a:pt x="0" y="0"/>
                </a:moveTo>
                <a:lnTo>
                  <a:pt x="5011" y="22907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09" name="object 2409"/>
          <p:cNvSpPr/>
          <p:nvPr/>
        </p:nvSpPr>
        <p:spPr>
          <a:xfrm>
            <a:off x="4280812" y="3034492"/>
            <a:ext cx="157492" cy="25055"/>
          </a:xfrm>
          <a:custGeom>
            <a:avLst/>
            <a:gdLst/>
            <a:ahLst/>
            <a:cxnLst/>
            <a:rect l="l" t="t" r="r" b="b"/>
            <a:pathLst>
              <a:path w="346482" h="55122">
                <a:moveTo>
                  <a:pt x="344334" y="0"/>
                </a:moveTo>
                <a:lnTo>
                  <a:pt x="0" y="31498"/>
                </a:lnTo>
                <a:lnTo>
                  <a:pt x="2147" y="55122"/>
                </a:lnTo>
                <a:lnTo>
                  <a:pt x="346482" y="22907"/>
                </a:lnTo>
                <a:lnTo>
                  <a:pt x="3443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0" name="object 2410"/>
          <p:cNvSpPr/>
          <p:nvPr/>
        </p:nvSpPr>
        <p:spPr>
          <a:xfrm>
            <a:off x="4280812" y="3034492"/>
            <a:ext cx="156515" cy="25055"/>
          </a:xfrm>
          <a:custGeom>
            <a:avLst/>
            <a:gdLst/>
            <a:ahLst/>
            <a:cxnLst/>
            <a:rect l="l" t="t" r="r" b="b"/>
            <a:pathLst>
              <a:path w="344334" h="55122">
                <a:moveTo>
                  <a:pt x="0" y="31498"/>
                </a:moveTo>
                <a:lnTo>
                  <a:pt x="2147" y="55122"/>
                </a:lnTo>
                <a:lnTo>
                  <a:pt x="344334" y="0"/>
                </a:lnTo>
                <a:lnTo>
                  <a:pt x="0" y="3149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1" name="object 2411"/>
          <p:cNvSpPr/>
          <p:nvPr/>
        </p:nvSpPr>
        <p:spPr>
          <a:xfrm>
            <a:off x="4281788" y="3034492"/>
            <a:ext cx="156515" cy="25055"/>
          </a:xfrm>
          <a:custGeom>
            <a:avLst/>
            <a:gdLst/>
            <a:ahLst/>
            <a:cxnLst/>
            <a:rect l="l" t="t" r="r" b="b"/>
            <a:pathLst>
              <a:path w="344334" h="55122">
                <a:moveTo>
                  <a:pt x="0" y="55122"/>
                </a:moveTo>
                <a:lnTo>
                  <a:pt x="342187" y="0"/>
                </a:lnTo>
                <a:lnTo>
                  <a:pt x="344334" y="22907"/>
                </a:lnTo>
                <a:lnTo>
                  <a:pt x="0" y="5512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2" name="object 2412"/>
          <p:cNvSpPr/>
          <p:nvPr/>
        </p:nvSpPr>
        <p:spPr>
          <a:xfrm>
            <a:off x="4469542" y="3028635"/>
            <a:ext cx="32865" cy="13341"/>
          </a:xfrm>
          <a:custGeom>
            <a:avLst/>
            <a:gdLst/>
            <a:ahLst/>
            <a:cxnLst/>
            <a:rect l="l" t="t" r="r" b="b"/>
            <a:pathLst>
              <a:path w="72303" h="29350">
                <a:moveTo>
                  <a:pt x="70155" y="0"/>
                </a:moveTo>
                <a:lnTo>
                  <a:pt x="0" y="6442"/>
                </a:lnTo>
                <a:lnTo>
                  <a:pt x="2147" y="29350"/>
                </a:lnTo>
                <a:lnTo>
                  <a:pt x="72303" y="22907"/>
                </a:lnTo>
                <a:lnTo>
                  <a:pt x="701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3" name="object 2413"/>
          <p:cNvSpPr/>
          <p:nvPr/>
        </p:nvSpPr>
        <p:spPr>
          <a:xfrm>
            <a:off x="4469542" y="3028635"/>
            <a:ext cx="31889" cy="13341"/>
          </a:xfrm>
          <a:custGeom>
            <a:avLst/>
            <a:gdLst/>
            <a:ahLst/>
            <a:cxnLst/>
            <a:rect l="l" t="t" r="r" b="b"/>
            <a:pathLst>
              <a:path w="70155" h="29350">
                <a:moveTo>
                  <a:pt x="0" y="6442"/>
                </a:moveTo>
                <a:lnTo>
                  <a:pt x="2147" y="29350"/>
                </a:lnTo>
                <a:lnTo>
                  <a:pt x="70155" y="0"/>
                </a:lnTo>
                <a:lnTo>
                  <a:pt x="0" y="644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4" name="object 2414"/>
          <p:cNvSpPr/>
          <p:nvPr/>
        </p:nvSpPr>
        <p:spPr>
          <a:xfrm>
            <a:off x="4470518" y="3028635"/>
            <a:ext cx="31889" cy="13341"/>
          </a:xfrm>
          <a:custGeom>
            <a:avLst/>
            <a:gdLst/>
            <a:ahLst/>
            <a:cxnLst/>
            <a:rect l="l" t="t" r="r" b="b"/>
            <a:pathLst>
              <a:path w="70155" h="29350">
                <a:moveTo>
                  <a:pt x="0" y="29350"/>
                </a:moveTo>
                <a:lnTo>
                  <a:pt x="68007" y="0"/>
                </a:lnTo>
                <a:lnTo>
                  <a:pt x="70155" y="22907"/>
                </a:lnTo>
                <a:lnTo>
                  <a:pt x="0" y="2935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5" name="object 2415"/>
          <p:cNvSpPr/>
          <p:nvPr/>
        </p:nvSpPr>
        <p:spPr>
          <a:xfrm>
            <a:off x="4533320" y="3010738"/>
            <a:ext cx="160746" cy="25381"/>
          </a:xfrm>
          <a:custGeom>
            <a:avLst/>
            <a:gdLst/>
            <a:ahLst/>
            <a:cxnLst/>
            <a:rect l="l" t="t" r="r" b="b"/>
            <a:pathLst>
              <a:path w="353641" h="55838">
                <a:moveTo>
                  <a:pt x="351493" y="0"/>
                </a:moveTo>
                <a:lnTo>
                  <a:pt x="0" y="32930"/>
                </a:lnTo>
                <a:lnTo>
                  <a:pt x="2147" y="55838"/>
                </a:lnTo>
                <a:lnTo>
                  <a:pt x="353641" y="23623"/>
                </a:lnTo>
                <a:lnTo>
                  <a:pt x="35149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6" name="object 2416"/>
          <p:cNvSpPr/>
          <p:nvPr/>
        </p:nvSpPr>
        <p:spPr>
          <a:xfrm>
            <a:off x="4533320" y="3010738"/>
            <a:ext cx="159770" cy="25381"/>
          </a:xfrm>
          <a:custGeom>
            <a:avLst/>
            <a:gdLst/>
            <a:ahLst/>
            <a:cxnLst/>
            <a:rect l="l" t="t" r="r" b="b"/>
            <a:pathLst>
              <a:path w="351493" h="55838">
                <a:moveTo>
                  <a:pt x="0" y="32930"/>
                </a:moveTo>
                <a:lnTo>
                  <a:pt x="2147" y="55838"/>
                </a:lnTo>
                <a:lnTo>
                  <a:pt x="351493" y="0"/>
                </a:lnTo>
                <a:lnTo>
                  <a:pt x="0" y="3293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7" name="object 2417"/>
          <p:cNvSpPr/>
          <p:nvPr/>
        </p:nvSpPr>
        <p:spPr>
          <a:xfrm>
            <a:off x="4534296" y="3010738"/>
            <a:ext cx="159770" cy="25381"/>
          </a:xfrm>
          <a:custGeom>
            <a:avLst/>
            <a:gdLst/>
            <a:ahLst/>
            <a:cxnLst/>
            <a:rect l="l" t="t" r="r" b="b"/>
            <a:pathLst>
              <a:path w="351493" h="55838">
                <a:moveTo>
                  <a:pt x="0" y="55838"/>
                </a:moveTo>
                <a:lnTo>
                  <a:pt x="349346" y="0"/>
                </a:lnTo>
                <a:lnTo>
                  <a:pt x="351493" y="23623"/>
                </a:lnTo>
                <a:lnTo>
                  <a:pt x="0" y="5583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8" name="object 2418"/>
          <p:cNvSpPr/>
          <p:nvPr/>
        </p:nvSpPr>
        <p:spPr>
          <a:xfrm>
            <a:off x="4725304" y="3004881"/>
            <a:ext cx="32865" cy="13666"/>
          </a:xfrm>
          <a:custGeom>
            <a:avLst/>
            <a:gdLst/>
            <a:ahLst/>
            <a:cxnLst/>
            <a:rect l="l" t="t" r="r" b="b"/>
            <a:pathLst>
              <a:path w="72303" h="30066">
                <a:moveTo>
                  <a:pt x="70155" y="0"/>
                </a:moveTo>
                <a:lnTo>
                  <a:pt x="0" y="6442"/>
                </a:lnTo>
                <a:lnTo>
                  <a:pt x="2147" y="30066"/>
                </a:lnTo>
                <a:lnTo>
                  <a:pt x="72303" y="23623"/>
                </a:lnTo>
                <a:lnTo>
                  <a:pt x="701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19" name="object 2419"/>
          <p:cNvSpPr/>
          <p:nvPr/>
        </p:nvSpPr>
        <p:spPr>
          <a:xfrm>
            <a:off x="4725304" y="3004881"/>
            <a:ext cx="31889" cy="13666"/>
          </a:xfrm>
          <a:custGeom>
            <a:avLst/>
            <a:gdLst/>
            <a:ahLst/>
            <a:cxnLst/>
            <a:rect l="l" t="t" r="r" b="b"/>
            <a:pathLst>
              <a:path w="70155" h="30066">
                <a:moveTo>
                  <a:pt x="0" y="6442"/>
                </a:moveTo>
                <a:lnTo>
                  <a:pt x="2147" y="30066"/>
                </a:lnTo>
                <a:lnTo>
                  <a:pt x="70155" y="0"/>
                </a:lnTo>
                <a:lnTo>
                  <a:pt x="0" y="644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0" name="object 2420"/>
          <p:cNvSpPr/>
          <p:nvPr/>
        </p:nvSpPr>
        <p:spPr>
          <a:xfrm>
            <a:off x="4726280" y="3004881"/>
            <a:ext cx="31889" cy="13666"/>
          </a:xfrm>
          <a:custGeom>
            <a:avLst/>
            <a:gdLst/>
            <a:ahLst/>
            <a:cxnLst/>
            <a:rect l="l" t="t" r="r" b="b"/>
            <a:pathLst>
              <a:path w="70155" h="30066">
                <a:moveTo>
                  <a:pt x="0" y="30066"/>
                </a:moveTo>
                <a:lnTo>
                  <a:pt x="68007" y="0"/>
                </a:lnTo>
                <a:lnTo>
                  <a:pt x="70155" y="23623"/>
                </a:lnTo>
                <a:lnTo>
                  <a:pt x="0" y="30066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1" name="object 2421"/>
          <p:cNvSpPr/>
          <p:nvPr/>
        </p:nvSpPr>
        <p:spPr>
          <a:xfrm>
            <a:off x="4789082" y="2987635"/>
            <a:ext cx="157492" cy="25055"/>
          </a:xfrm>
          <a:custGeom>
            <a:avLst/>
            <a:gdLst/>
            <a:ahLst/>
            <a:cxnLst/>
            <a:rect l="l" t="t" r="r" b="b"/>
            <a:pathLst>
              <a:path w="346482" h="55122">
                <a:moveTo>
                  <a:pt x="344334" y="0"/>
                </a:moveTo>
                <a:lnTo>
                  <a:pt x="0" y="31498"/>
                </a:lnTo>
                <a:lnTo>
                  <a:pt x="2147" y="55122"/>
                </a:lnTo>
                <a:lnTo>
                  <a:pt x="346482" y="22907"/>
                </a:lnTo>
                <a:lnTo>
                  <a:pt x="34433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2" name="object 2422"/>
          <p:cNvSpPr/>
          <p:nvPr/>
        </p:nvSpPr>
        <p:spPr>
          <a:xfrm>
            <a:off x="4789082" y="2987635"/>
            <a:ext cx="156515" cy="25055"/>
          </a:xfrm>
          <a:custGeom>
            <a:avLst/>
            <a:gdLst/>
            <a:ahLst/>
            <a:cxnLst/>
            <a:rect l="l" t="t" r="r" b="b"/>
            <a:pathLst>
              <a:path w="344334" h="55122">
                <a:moveTo>
                  <a:pt x="0" y="31498"/>
                </a:moveTo>
                <a:lnTo>
                  <a:pt x="2147" y="55122"/>
                </a:lnTo>
                <a:lnTo>
                  <a:pt x="344334" y="0"/>
                </a:lnTo>
                <a:lnTo>
                  <a:pt x="0" y="31498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3" name="object 2423"/>
          <p:cNvSpPr/>
          <p:nvPr/>
        </p:nvSpPr>
        <p:spPr>
          <a:xfrm>
            <a:off x="4790058" y="2987635"/>
            <a:ext cx="156515" cy="25055"/>
          </a:xfrm>
          <a:custGeom>
            <a:avLst/>
            <a:gdLst/>
            <a:ahLst/>
            <a:cxnLst/>
            <a:rect l="l" t="t" r="r" b="b"/>
            <a:pathLst>
              <a:path w="344334" h="55122">
                <a:moveTo>
                  <a:pt x="0" y="55122"/>
                </a:moveTo>
                <a:lnTo>
                  <a:pt x="342187" y="0"/>
                </a:lnTo>
                <a:lnTo>
                  <a:pt x="344334" y="22907"/>
                </a:lnTo>
                <a:lnTo>
                  <a:pt x="0" y="55122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4" name="object 2424"/>
          <p:cNvSpPr/>
          <p:nvPr/>
        </p:nvSpPr>
        <p:spPr>
          <a:xfrm>
            <a:off x="4945598" y="2987635"/>
            <a:ext cx="976" cy="10412"/>
          </a:xfrm>
          <a:custGeom>
            <a:avLst/>
            <a:gdLst/>
            <a:ahLst/>
            <a:cxnLst/>
            <a:rect l="l" t="t" r="r" b="b"/>
            <a:pathLst>
              <a:path w="2147" h="22907">
                <a:moveTo>
                  <a:pt x="0" y="0"/>
                </a:moveTo>
                <a:lnTo>
                  <a:pt x="2147" y="22907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5" name="object 2425"/>
          <p:cNvSpPr/>
          <p:nvPr/>
        </p:nvSpPr>
        <p:spPr>
          <a:xfrm>
            <a:off x="4945923" y="2980476"/>
            <a:ext cx="176690" cy="17571"/>
          </a:xfrm>
          <a:custGeom>
            <a:avLst/>
            <a:gdLst/>
            <a:ahLst/>
            <a:cxnLst/>
            <a:rect l="l" t="t" r="r" b="b"/>
            <a:pathLst>
              <a:path w="388719" h="38657">
                <a:moveTo>
                  <a:pt x="387287" y="0"/>
                </a:moveTo>
                <a:lnTo>
                  <a:pt x="0" y="15749"/>
                </a:lnTo>
                <a:lnTo>
                  <a:pt x="1431" y="38657"/>
                </a:lnTo>
                <a:lnTo>
                  <a:pt x="388719" y="23623"/>
                </a:lnTo>
                <a:lnTo>
                  <a:pt x="38728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6" name="object 2426"/>
          <p:cNvSpPr/>
          <p:nvPr/>
        </p:nvSpPr>
        <p:spPr>
          <a:xfrm>
            <a:off x="4945923" y="2980476"/>
            <a:ext cx="176040" cy="17571"/>
          </a:xfrm>
          <a:custGeom>
            <a:avLst/>
            <a:gdLst/>
            <a:ahLst/>
            <a:cxnLst/>
            <a:rect l="l" t="t" r="r" b="b"/>
            <a:pathLst>
              <a:path w="387287" h="38657">
                <a:moveTo>
                  <a:pt x="0" y="15749"/>
                </a:moveTo>
                <a:lnTo>
                  <a:pt x="1431" y="38657"/>
                </a:lnTo>
                <a:lnTo>
                  <a:pt x="387287" y="0"/>
                </a:lnTo>
                <a:lnTo>
                  <a:pt x="0" y="15749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7" name="object 2427"/>
          <p:cNvSpPr/>
          <p:nvPr/>
        </p:nvSpPr>
        <p:spPr>
          <a:xfrm>
            <a:off x="4946574" y="2980476"/>
            <a:ext cx="176040" cy="17571"/>
          </a:xfrm>
          <a:custGeom>
            <a:avLst/>
            <a:gdLst/>
            <a:ahLst/>
            <a:cxnLst/>
            <a:rect l="l" t="t" r="r" b="b"/>
            <a:pathLst>
              <a:path w="387287" h="38657">
                <a:moveTo>
                  <a:pt x="0" y="38657"/>
                </a:moveTo>
                <a:lnTo>
                  <a:pt x="385855" y="0"/>
                </a:lnTo>
                <a:lnTo>
                  <a:pt x="387287" y="23623"/>
                </a:lnTo>
                <a:lnTo>
                  <a:pt x="0" y="38657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8" name="object 2428"/>
          <p:cNvSpPr/>
          <p:nvPr/>
        </p:nvSpPr>
        <p:spPr>
          <a:xfrm>
            <a:off x="666955" y="3340040"/>
            <a:ext cx="0" cy="95666"/>
          </a:xfrm>
          <a:custGeom>
            <a:avLst/>
            <a:gdLst/>
            <a:ahLst/>
            <a:cxnLst/>
            <a:rect l="l" t="t" r="r" b="b"/>
            <a:pathLst>
              <a:path h="210466">
                <a:moveTo>
                  <a:pt x="0" y="210466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29" name="object 2429"/>
          <p:cNvSpPr/>
          <p:nvPr/>
        </p:nvSpPr>
        <p:spPr>
          <a:xfrm>
            <a:off x="1056130" y="3340039"/>
            <a:ext cx="0" cy="131135"/>
          </a:xfrm>
          <a:custGeom>
            <a:avLst/>
            <a:gdLst/>
            <a:ahLst/>
            <a:cxnLst/>
            <a:rect l="l" t="t" r="r" b="b"/>
            <a:pathLst>
              <a:path h="288496">
                <a:moveTo>
                  <a:pt x="0" y="288496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0" name="object 2430"/>
          <p:cNvSpPr/>
          <p:nvPr/>
        </p:nvSpPr>
        <p:spPr>
          <a:xfrm>
            <a:off x="709582" y="3348825"/>
            <a:ext cx="21801" cy="0"/>
          </a:xfrm>
          <a:custGeom>
            <a:avLst/>
            <a:gdLst/>
            <a:ahLst/>
            <a:cxnLst/>
            <a:rect l="l" t="t" r="r" b="b"/>
            <a:pathLst>
              <a:path w="47963">
                <a:moveTo>
                  <a:pt x="0" y="0"/>
                </a:moveTo>
                <a:lnTo>
                  <a:pt x="47963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1" name="object 2431"/>
          <p:cNvSpPr/>
          <p:nvPr/>
        </p:nvSpPr>
        <p:spPr>
          <a:xfrm>
            <a:off x="999510" y="3348825"/>
            <a:ext cx="13992" cy="0"/>
          </a:xfrm>
          <a:custGeom>
            <a:avLst/>
            <a:gdLst/>
            <a:ahLst/>
            <a:cxnLst/>
            <a:rect l="l" t="t" r="r" b="b"/>
            <a:pathLst>
              <a:path w="30782">
                <a:moveTo>
                  <a:pt x="30782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2" name="object 2432"/>
          <p:cNvSpPr/>
          <p:nvPr/>
        </p:nvSpPr>
        <p:spPr>
          <a:xfrm>
            <a:off x="666955" y="3327675"/>
            <a:ext cx="21150" cy="42627"/>
          </a:xfrm>
          <a:custGeom>
            <a:avLst/>
            <a:gdLst/>
            <a:ahLst/>
            <a:cxnLst/>
            <a:rect l="l" t="t" r="r" b="b"/>
            <a:pathLst>
              <a:path w="46531" h="93779">
                <a:moveTo>
                  <a:pt x="46531" y="93779"/>
                </a:moveTo>
                <a:lnTo>
                  <a:pt x="0" y="46531"/>
                </a:lnTo>
                <a:lnTo>
                  <a:pt x="46531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3" name="object 2433"/>
          <p:cNvSpPr/>
          <p:nvPr/>
        </p:nvSpPr>
        <p:spPr>
          <a:xfrm>
            <a:off x="666955" y="3348825"/>
            <a:ext cx="42627" cy="0"/>
          </a:xfrm>
          <a:custGeom>
            <a:avLst/>
            <a:gdLst/>
            <a:ahLst/>
            <a:cxnLst/>
            <a:rect l="l" t="t" r="r" b="b"/>
            <a:pathLst>
              <a:path w="93779">
                <a:moveTo>
                  <a:pt x="0" y="0"/>
                </a:moveTo>
                <a:lnTo>
                  <a:pt x="9377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4" name="object 2434"/>
          <p:cNvSpPr/>
          <p:nvPr/>
        </p:nvSpPr>
        <p:spPr>
          <a:xfrm>
            <a:off x="1034653" y="3327675"/>
            <a:ext cx="21476" cy="42627"/>
          </a:xfrm>
          <a:custGeom>
            <a:avLst/>
            <a:gdLst/>
            <a:ahLst/>
            <a:cxnLst/>
            <a:rect l="l" t="t" r="r" b="b"/>
            <a:pathLst>
              <a:path w="47247" h="93779">
                <a:moveTo>
                  <a:pt x="0" y="0"/>
                </a:moveTo>
                <a:lnTo>
                  <a:pt x="47247" y="46531"/>
                </a:lnTo>
                <a:lnTo>
                  <a:pt x="0" y="93779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5" name="object 2435"/>
          <p:cNvSpPr/>
          <p:nvPr/>
        </p:nvSpPr>
        <p:spPr>
          <a:xfrm>
            <a:off x="1013502" y="3348825"/>
            <a:ext cx="42627" cy="0"/>
          </a:xfrm>
          <a:custGeom>
            <a:avLst/>
            <a:gdLst/>
            <a:ahLst/>
            <a:cxnLst/>
            <a:rect l="l" t="t" r="r" b="b"/>
            <a:pathLst>
              <a:path w="93779">
                <a:moveTo>
                  <a:pt x="93779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6" name="object 2436"/>
          <p:cNvSpPr/>
          <p:nvPr/>
        </p:nvSpPr>
        <p:spPr>
          <a:xfrm>
            <a:off x="1056130" y="3239817"/>
            <a:ext cx="0" cy="231357"/>
          </a:xfrm>
          <a:custGeom>
            <a:avLst/>
            <a:gdLst/>
            <a:ahLst/>
            <a:cxnLst/>
            <a:rect l="l" t="t" r="r" b="b"/>
            <a:pathLst>
              <a:path h="508985">
                <a:moveTo>
                  <a:pt x="0" y="508985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7" name="object 2437"/>
          <p:cNvSpPr/>
          <p:nvPr/>
        </p:nvSpPr>
        <p:spPr>
          <a:xfrm>
            <a:off x="3885129" y="3239817"/>
            <a:ext cx="0" cy="258040"/>
          </a:xfrm>
          <a:custGeom>
            <a:avLst/>
            <a:gdLst/>
            <a:ahLst/>
            <a:cxnLst/>
            <a:rect l="l" t="t" r="r" b="b"/>
            <a:pathLst>
              <a:path h="567687">
                <a:moveTo>
                  <a:pt x="0" y="567687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8" name="object 2438"/>
          <p:cNvSpPr/>
          <p:nvPr/>
        </p:nvSpPr>
        <p:spPr>
          <a:xfrm>
            <a:off x="1098431" y="3248603"/>
            <a:ext cx="2744396" cy="0"/>
          </a:xfrm>
          <a:custGeom>
            <a:avLst/>
            <a:gdLst/>
            <a:ahLst/>
            <a:cxnLst/>
            <a:rect l="l" t="t" r="r" b="b"/>
            <a:pathLst>
              <a:path w="6037672">
                <a:moveTo>
                  <a:pt x="0" y="0"/>
                </a:moveTo>
                <a:lnTo>
                  <a:pt x="6037672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39" name="object 2439"/>
          <p:cNvSpPr/>
          <p:nvPr/>
        </p:nvSpPr>
        <p:spPr>
          <a:xfrm>
            <a:off x="1056130" y="3227127"/>
            <a:ext cx="21150" cy="42627"/>
          </a:xfrm>
          <a:custGeom>
            <a:avLst/>
            <a:gdLst/>
            <a:ahLst/>
            <a:cxnLst/>
            <a:rect l="l" t="t" r="r" b="b"/>
            <a:pathLst>
              <a:path w="46531" h="93779">
                <a:moveTo>
                  <a:pt x="46531" y="93779"/>
                </a:moveTo>
                <a:lnTo>
                  <a:pt x="0" y="47247"/>
                </a:lnTo>
                <a:lnTo>
                  <a:pt x="46531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0" name="object 2440"/>
          <p:cNvSpPr/>
          <p:nvPr/>
        </p:nvSpPr>
        <p:spPr>
          <a:xfrm>
            <a:off x="1056130" y="3248603"/>
            <a:ext cx="42301" cy="0"/>
          </a:xfrm>
          <a:custGeom>
            <a:avLst/>
            <a:gdLst/>
            <a:ahLst/>
            <a:cxnLst/>
            <a:rect l="l" t="t" r="r" b="b"/>
            <a:pathLst>
              <a:path w="93063">
                <a:moveTo>
                  <a:pt x="0" y="0"/>
                </a:moveTo>
                <a:lnTo>
                  <a:pt x="93063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1" name="object 2441"/>
          <p:cNvSpPr/>
          <p:nvPr/>
        </p:nvSpPr>
        <p:spPr>
          <a:xfrm>
            <a:off x="3863979" y="3227127"/>
            <a:ext cx="21150" cy="42627"/>
          </a:xfrm>
          <a:custGeom>
            <a:avLst/>
            <a:gdLst/>
            <a:ahLst/>
            <a:cxnLst/>
            <a:rect l="l" t="t" r="r" b="b"/>
            <a:pathLst>
              <a:path w="46531" h="93779">
                <a:moveTo>
                  <a:pt x="0" y="0"/>
                </a:moveTo>
                <a:lnTo>
                  <a:pt x="46531" y="47247"/>
                </a:lnTo>
                <a:lnTo>
                  <a:pt x="0" y="93779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2" name="object 2442"/>
          <p:cNvSpPr/>
          <p:nvPr/>
        </p:nvSpPr>
        <p:spPr>
          <a:xfrm>
            <a:off x="3842828" y="3248603"/>
            <a:ext cx="42301" cy="0"/>
          </a:xfrm>
          <a:custGeom>
            <a:avLst/>
            <a:gdLst/>
            <a:ahLst/>
            <a:cxnLst/>
            <a:rect l="l" t="t" r="r" b="b"/>
            <a:pathLst>
              <a:path w="93063">
                <a:moveTo>
                  <a:pt x="93063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3" name="object 2443"/>
          <p:cNvSpPr/>
          <p:nvPr/>
        </p:nvSpPr>
        <p:spPr>
          <a:xfrm>
            <a:off x="3885129" y="3340040"/>
            <a:ext cx="0" cy="157817"/>
          </a:xfrm>
          <a:custGeom>
            <a:avLst/>
            <a:gdLst/>
            <a:ahLst/>
            <a:cxnLst/>
            <a:rect l="l" t="t" r="r" b="b"/>
            <a:pathLst>
              <a:path h="347198">
                <a:moveTo>
                  <a:pt x="0" y="347198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4" name="object 2444"/>
          <p:cNvSpPr/>
          <p:nvPr/>
        </p:nvSpPr>
        <p:spPr>
          <a:xfrm>
            <a:off x="6148590" y="3340040"/>
            <a:ext cx="0" cy="154238"/>
          </a:xfrm>
          <a:custGeom>
            <a:avLst/>
            <a:gdLst/>
            <a:ahLst/>
            <a:cxnLst/>
            <a:rect l="l" t="t" r="r" b="b"/>
            <a:pathLst>
              <a:path h="339323">
                <a:moveTo>
                  <a:pt x="0" y="339323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5" name="object 2445"/>
          <p:cNvSpPr/>
          <p:nvPr/>
        </p:nvSpPr>
        <p:spPr>
          <a:xfrm>
            <a:off x="3927756" y="3348825"/>
            <a:ext cx="956341" cy="0"/>
          </a:xfrm>
          <a:custGeom>
            <a:avLst/>
            <a:gdLst/>
            <a:ahLst/>
            <a:cxnLst/>
            <a:rect l="l" t="t" r="r" b="b"/>
            <a:pathLst>
              <a:path w="2103950">
                <a:moveTo>
                  <a:pt x="0" y="0"/>
                </a:moveTo>
                <a:lnTo>
                  <a:pt x="210395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6" name="object 2446"/>
          <p:cNvSpPr/>
          <p:nvPr/>
        </p:nvSpPr>
        <p:spPr>
          <a:xfrm>
            <a:off x="5149622" y="3348825"/>
            <a:ext cx="956666" cy="0"/>
          </a:xfrm>
          <a:custGeom>
            <a:avLst/>
            <a:gdLst/>
            <a:ahLst/>
            <a:cxnLst/>
            <a:rect l="l" t="t" r="r" b="b"/>
            <a:pathLst>
              <a:path w="2104666">
                <a:moveTo>
                  <a:pt x="2104666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7" name="object 2447"/>
          <p:cNvSpPr/>
          <p:nvPr/>
        </p:nvSpPr>
        <p:spPr>
          <a:xfrm>
            <a:off x="3885129" y="3327675"/>
            <a:ext cx="21476" cy="42627"/>
          </a:xfrm>
          <a:custGeom>
            <a:avLst/>
            <a:gdLst/>
            <a:ahLst/>
            <a:cxnLst/>
            <a:rect l="l" t="t" r="r" b="b"/>
            <a:pathLst>
              <a:path w="47247" h="93779">
                <a:moveTo>
                  <a:pt x="47247" y="93779"/>
                </a:moveTo>
                <a:lnTo>
                  <a:pt x="0" y="46531"/>
                </a:lnTo>
                <a:lnTo>
                  <a:pt x="47247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8" name="object 2448"/>
          <p:cNvSpPr/>
          <p:nvPr/>
        </p:nvSpPr>
        <p:spPr>
          <a:xfrm>
            <a:off x="3885129" y="3348825"/>
            <a:ext cx="42627" cy="0"/>
          </a:xfrm>
          <a:custGeom>
            <a:avLst/>
            <a:gdLst/>
            <a:ahLst/>
            <a:cxnLst/>
            <a:rect l="l" t="t" r="r" b="b"/>
            <a:pathLst>
              <a:path w="93779">
                <a:moveTo>
                  <a:pt x="0" y="0"/>
                </a:moveTo>
                <a:lnTo>
                  <a:pt x="9377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49" name="object 2449"/>
          <p:cNvSpPr/>
          <p:nvPr/>
        </p:nvSpPr>
        <p:spPr>
          <a:xfrm>
            <a:off x="6127439" y="3327675"/>
            <a:ext cx="21150" cy="42627"/>
          </a:xfrm>
          <a:custGeom>
            <a:avLst/>
            <a:gdLst/>
            <a:ahLst/>
            <a:cxnLst/>
            <a:rect l="l" t="t" r="r" b="b"/>
            <a:pathLst>
              <a:path w="46531" h="93779">
                <a:moveTo>
                  <a:pt x="0" y="0"/>
                </a:moveTo>
                <a:lnTo>
                  <a:pt x="46531" y="46531"/>
                </a:lnTo>
                <a:lnTo>
                  <a:pt x="0" y="93779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0" name="object 2450"/>
          <p:cNvSpPr/>
          <p:nvPr/>
        </p:nvSpPr>
        <p:spPr>
          <a:xfrm>
            <a:off x="6106289" y="3348825"/>
            <a:ext cx="42301" cy="0"/>
          </a:xfrm>
          <a:custGeom>
            <a:avLst/>
            <a:gdLst/>
            <a:ahLst/>
            <a:cxnLst/>
            <a:rect l="l" t="t" r="r" b="b"/>
            <a:pathLst>
              <a:path w="93063">
                <a:moveTo>
                  <a:pt x="93063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1" name="object 2451"/>
          <p:cNvSpPr/>
          <p:nvPr/>
        </p:nvSpPr>
        <p:spPr>
          <a:xfrm>
            <a:off x="6148590" y="3340040"/>
            <a:ext cx="0" cy="154238"/>
          </a:xfrm>
          <a:custGeom>
            <a:avLst/>
            <a:gdLst/>
            <a:ahLst/>
            <a:cxnLst/>
            <a:rect l="l" t="t" r="r" b="b"/>
            <a:pathLst>
              <a:path h="339323">
                <a:moveTo>
                  <a:pt x="0" y="339323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2" name="object 2452"/>
          <p:cNvSpPr/>
          <p:nvPr/>
        </p:nvSpPr>
        <p:spPr>
          <a:xfrm>
            <a:off x="8482661" y="3340040"/>
            <a:ext cx="0" cy="175063"/>
          </a:xfrm>
          <a:custGeom>
            <a:avLst/>
            <a:gdLst/>
            <a:ahLst/>
            <a:cxnLst/>
            <a:rect l="l" t="t" r="r" b="b"/>
            <a:pathLst>
              <a:path h="385139">
                <a:moveTo>
                  <a:pt x="0" y="385139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3" name="object 2453"/>
          <p:cNvSpPr/>
          <p:nvPr/>
        </p:nvSpPr>
        <p:spPr>
          <a:xfrm>
            <a:off x="6191216" y="3348825"/>
            <a:ext cx="973262" cy="0"/>
          </a:xfrm>
          <a:custGeom>
            <a:avLst/>
            <a:gdLst/>
            <a:ahLst/>
            <a:cxnLst/>
            <a:rect l="l" t="t" r="r" b="b"/>
            <a:pathLst>
              <a:path w="2141176">
                <a:moveTo>
                  <a:pt x="0" y="0"/>
                </a:moveTo>
                <a:lnTo>
                  <a:pt x="2141176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4" name="object 2454"/>
          <p:cNvSpPr/>
          <p:nvPr/>
        </p:nvSpPr>
        <p:spPr>
          <a:xfrm>
            <a:off x="7446597" y="3348825"/>
            <a:ext cx="993762" cy="0"/>
          </a:xfrm>
          <a:custGeom>
            <a:avLst/>
            <a:gdLst/>
            <a:ahLst/>
            <a:cxnLst/>
            <a:rect l="l" t="t" r="r" b="b"/>
            <a:pathLst>
              <a:path w="2186276">
                <a:moveTo>
                  <a:pt x="2186276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5" name="object 2455"/>
          <p:cNvSpPr/>
          <p:nvPr/>
        </p:nvSpPr>
        <p:spPr>
          <a:xfrm>
            <a:off x="6148590" y="3327675"/>
            <a:ext cx="21150" cy="42627"/>
          </a:xfrm>
          <a:custGeom>
            <a:avLst/>
            <a:gdLst/>
            <a:ahLst/>
            <a:cxnLst/>
            <a:rect l="l" t="t" r="r" b="b"/>
            <a:pathLst>
              <a:path w="46531" h="93779">
                <a:moveTo>
                  <a:pt x="46531" y="93779"/>
                </a:moveTo>
                <a:lnTo>
                  <a:pt x="0" y="46531"/>
                </a:lnTo>
                <a:lnTo>
                  <a:pt x="46531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6" name="object 2456"/>
          <p:cNvSpPr/>
          <p:nvPr/>
        </p:nvSpPr>
        <p:spPr>
          <a:xfrm>
            <a:off x="6148590" y="3348825"/>
            <a:ext cx="42627" cy="0"/>
          </a:xfrm>
          <a:custGeom>
            <a:avLst/>
            <a:gdLst/>
            <a:ahLst/>
            <a:cxnLst/>
            <a:rect l="l" t="t" r="r" b="b"/>
            <a:pathLst>
              <a:path w="93779">
                <a:moveTo>
                  <a:pt x="0" y="0"/>
                </a:moveTo>
                <a:lnTo>
                  <a:pt x="93779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7" name="object 2457"/>
          <p:cNvSpPr/>
          <p:nvPr/>
        </p:nvSpPr>
        <p:spPr>
          <a:xfrm>
            <a:off x="8461510" y="3327675"/>
            <a:ext cx="21150" cy="42627"/>
          </a:xfrm>
          <a:custGeom>
            <a:avLst/>
            <a:gdLst/>
            <a:ahLst/>
            <a:cxnLst/>
            <a:rect l="l" t="t" r="r" b="b"/>
            <a:pathLst>
              <a:path w="46531" h="93779">
                <a:moveTo>
                  <a:pt x="0" y="0"/>
                </a:moveTo>
                <a:lnTo>
                  <a:pt x="46531" y="46531"/>
                </a:lnTo>
                <a:lnTo>
                  <a:pt x="0" y="93779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8" name="object 2458"/>
          <p:cNvSpPr/>
          <p:nvPr/>
        </p:nvSpPr>
        <p:spPr>
          <a:xfrm>
            <a:off x="8440360" y="3348825"/>
            <a:ext cx="42301" cy="0"/>
          </a:xfrm>
          <a:custGeom>
            <a:avLst/>
            <a:gdLst/>
            <a:ahLst/>
            <a:cxnLst/>
            <a:rect l="l" t="t" r="r" b="b"/>
            <a:pathLst>
              <a:path w="93063">
                <a:moveTo>
                  <a:pt x="93063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59" name="object 2459"/>
          <p:cNvSpPr/>
          <p:nvPr/>
        </p:nvSpPr>
        <p:spPr>
          <a:xfrm>
            <a:off x="1386733" y="3928032"/>
            <a:ext cx="50111" cy="43603"/>
          </a:xfrm>
          <a:custGeom>
            <a:avLst/>
            <a:gdLst/>
            <a:ahLst/>
            <a:cxnLst/>
            <a:rect l="l" t="t" r="r" b="b"/>
            <a:pathLst>
              <a:path w="110244" h="95926">
                <a:moveTo>
                  <a:pt x="0" y="0"/>
                </a:moveTo>
                <a:lnTo>
                  <a:pt x="55122" y="95926"/>
                </a:lnTo>
                <a:lnTo>
                  <a:pt x="11024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0" name="object 2460"/>
          <p:cNvSpPr/>
          <p:nvPr/>
        </p:nvSpPr>
        <p:spPr>
          <a:xfrm>
            <a:off x="1386733" y="3928032"/>
            <a:ext cx="50111" cy="43603"/>
          </a:xfrm>
          <a:custGeom>
            <a:avLst/>
            <a:gdLst/>
            <a:ahLst/>
            <a:cxnLst/>
            <a:rect l="l" t="t" r="r" b="b"/>
            <a:pathLst>
              <a:path w="110244" h="95926">
                <a:moveTo>
                  <a:pt x="0" y="0"/>
                </a:moveTo>
                <a:lnTo>
                  <a:pt x="110244" y="0"/>
                </a:lnTo>
                <a:lnTo>
                  <a:pt x="55122" y="95926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1" name="object 2461"/>
          <p:cNvSpPr/>
          <p:nvPr/>
        </p:nvSpPr>
        <p:spPr>
          <a:xfrm>
            <a:off x="1386733" y="3928032"/>
            <a:ext cx="50111" cy="43603"/>
          </a:xfrm>
          <a:custGeom>
            <a:avLst/>
            <a:gdLst/>
            <a:ahLst/>
            <a:cxnLst/>
            <a:rect l="l" t="t" r="r" b="b"/>
            <a:pathLst>
              <a:path w="110244" h="95926">
                <a:moveTo>
                  <a:pt x="55122" y="95926"/>
                </a:moveTo>
                <a:lnTo>
                  <a:pt x="110244" y="0"/>
                </a:lnTo>
                <a:lnTo>
                  <a:pt x="0" y="0"/>
                </a:lnTo>
                <a:lnTo>
                  <a:pt x="55122" y="95926"/>
                </a:lnTo>
              </a:path>
            </a:pathLst>
          </a:custGeom>
          <a:ln w="429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2" name="object 2462"/>
          <p:cNvSpPr/>
          <p:nvPr/>
        </p:nvSpPr>
        <p:spPr>
          <a:xfrm>
            <a:off x="1923963" y="3574000"/>
            <a:ext cx="50436" cy="43278"/>
          </a:xfrm>
          <a:custGeom>
            <a:avLst/>
            <a:gdLst/>
            <a:ahLst/>
            <a:cxnLst/>
            <a:rect l="l" t="t" r="r" b="b"/>
            <a:pathLst>
              <a:path w="110960" h="95211">
                <a:moveTo>
                  <a:pt x="0" y="0"/>
                </a:moveTo>
                <a:lnTo>
                  <a:pt x="55122" y="95211"/>
                </a:lnTo>
                <a:lnTo>
                  <a:pt x="11096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3" name="object 2463"/>
          <p:cNvSpPr/>
          <p:nvPr/>
        </p:nvSpPr>
        <p:spPr>
          <a:xfrm>
            <a:off x="1923963" y="3574000"/>
            <a:ext cx="50436" cy="43278"/>
          </a:xfrm>
          <a:custGeom>
            <a:avLst/>
            <a:gdLst/>
            <a:ahLst/>
            <a:cxnLst/>
            <a:rect l="l" t="t" r="r" b="b"/>
            <a:pathLst>
              <a:path w="110960" h="95211">
                <a:moveTo>
                  <a:pt x="0" y="0"/>
                </a:moveTo>
                <a:lnTo>
                  <a:pt x="110960" y="0"/>
                </a:lnTo>
                <a:lnTo>
                  <a:pt x="55122" y="95211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4" name="object 2464"/>
          <p:cNvSpPr/>
          <p:nvPr/>
        </p:nvSpPr>
        <p:spPr>
          <a:xfrm>
            <a:off x="1923963" y="3574000"/>
            <a:ext cx="50436" cy="43278"/>
          </a:xfrm>
          <a:custGeom>
            <a:avLst/>
            <a:gdLst/>
            <a:ahLst/>
            <a:cxnLst/>
            <a:rect l="l" t="t" r="r" b="b"/>
            <a:pathLst>
              <a:path w="110960" h="95211">
                <a:moveTo>
                  <a:pt x="55122" y="95211"/>
                </a:moveTo>
                <a:lnTo>
                  <a:pt x="110960" y="0"/>
                </a:lnTo>
                <a:lnTo>
                  <a:pt x="0" y="0"/>
                </a:lnTo>
                <a:lnTo>
                  <a:pt x="55122" y="95211"/>
                </a:lnTo>
              </a:path>
            </a:pathLst>
          </a:custGeom>
          <a:ln w="429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5" name="object 2465"/>
          <p:cNvSpPr/>
          <p:nvPr/>
        </p:nvSpPr>
        <p:spPr>
          <a:xfrm>
            <a:off x="2369756" y="3434730"/>
            <a:ext cx="50111" cy="43278"/>
          </a:xfrm>
          <a:custGeom>
            <a:avLst/>
            <a:gdLst/>
            <a:ahLst/>
            <a:cxnLst/>
            <a:rect l="l" t="t" r="r" b="b"/>
            <a:pathLst>
              <a:path w="110244" h="95211">
                <a:moveTo>
                  <a:pt x="0" y="0"/>
                </a:moveTo>
                <a:lnTo>
                  <a:pt x="55122" y="95211"/>
                </a:lnTo>
                <a:lnTo>
                  <a:pt x="11024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6" name="object 2466"/>
          <p:cNvSpPr/>
          <p:nvPr/>
        </p:nvSpPr>
        <p:spPr>
          <a:xfrm>
            <a:off x="2369756" y="3434730"/>
            <a:ext cx="50111" cy="43278"/>
          </a:xfrm>
          <a:custGeom>
            <a:avLst/>
            <a:gdLst/>
            <a:ahLst/>
            <a:cxnLst/>
            <a:rect l="l" t="t" r="r" b="b"/>
            <a:pathLst>
              <a:path w="110244" h="95211">
                <a:moveTo>
                  <a:pt x="0" y="0"/>
                </a:moveTo>
                <a:lnTo>
                  <a:pt x="110244" y="0"/>
                </a:lnTo>
                <a:lnTo>
                  <a:pt x="55122" y="95211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467" name="object 2467"/>
          <p:cNvSpPr/>
          <p:nvPr/>
        </p:nvSpPr>
        <p:spPr>
          <a:xfrm>
            <a:off x="2369756" y="3434730"/>
            <a:ext cx="50111" cy="43278"/>
          </a:xfrm>
          <a:custGeom>
            <a:avLst/>
            <a:gdLst/>
            <a:ahLst/>
            <a:cxnLst/>
            <a:rect l="l" t="t" r="r" b="b"/>
            <a:pathLst>
              <a:path w="110244" h="95211">
                <a:moveTo>
                  <a:pt x="55122" y="95211"/>
                </a:moveTo>
                <a:lnTo>
                  <a:pt x="110244" y="0"/>
                </a:lnTo>
                <a:lnTo>
                  <a:pt x="0" y="0"/>
                </a:lnTo>
                <a:lnTo>
                  <a:pt x="55122" y="95211"/>
                </a:lnTo>
              </a:path>
            </a:pathLst>
          </a:custGeom>
          <a:ln w="429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1" name="object 1051"/>
          <p:cNvSpPr/>
          <p:nvPr/>
        </p:nvSpPr>
        <p:spPr>
          <a:xfrm>
            <a:off x="4233629" y="5679968"/>
            <a:ext cx="1750635" cy="716198"/>
          </a:xfrm>
          <a:custGeom>
            <a:avLst/>
            <a:gdLst/>
            <a:ahLst/>
            <a:cxnLst/>
            <a:rect l="l" t="t" r="r" b="b"/>
            <a:pathLst>
              <a:path w="3851396" h="1575636">
                <a:moveTo>
                  <a:pt x="0" y="1575636"/>
                </a:moveTo>
                <a:lnTo>
                  <a:pt x="3851396" y="1575636"/>
                </a:lnTo>
                <a:lnTo>
                  <a:pt x="3851396" y="0"/>
                </a:ln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2" name="object 1052"/>
          <p:cNvSpPr/>
          <p:nvPr/>
        </p:nvSpPr>
        <p:spPr>
          <a:xfrm>
            <a:off x="4233629" y="5823468"/>
            <a:ext cx="1750635" cy="0"/>
          </a:xfrm>
          <a:custGeom>
            <a:avLst/>
            <a:gdLst/>
            <a:ahLst/>
            <a:cxnLst/>
            <a:rect l="l" t="t" r="r" b="b"/>
            <a:pathLst>
              <a:path w="3851396">
                <a:moveTo>
                  <a:pt x="3851396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3" name="object 1053"/>
          <p:cNvSpPr/>
          <p:nvPr/>
        </p:nvSpPr>
        <p:spPr>
          <a:xfrm>
            <a:off x="4233629" y="5966643"/>
            <a:ext cx="1750635" cy="0"/>
          </a:xfrm>
          <a:custGeom>
            <a:avLst/>
            <a:gdLst/>
            <a:ahLst/>
            <a:cxnLst/>
            <a:rect l="l" t="t" r="r" b="b"/>
            <a:pathLst>
              <a:path w="3851396">
                <a:moveTo>
                  <a:pt x="3851396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4" name="object 1054"/>
          <p:cNvSpPr/>
          <p:nvPr/>
        </p:nvSpPr>
        <p:spPr>
          <a:xfrm>
            <a:off x="4233629" y="6109817"/>
            <a:ext cx="1750635" cy="0"/>
          </a:xfrm>
          <a:custGeom>
            <a:avLst/>
            <a:gdLst/>
            <a:ahLst/>
            <a:cxnLst/>
            <a:rect l="l" t="t" r="r" b="b"/>
            <a:pathLst>
              <a:path w="3851396">
                <a:moveTo>
                  <a:pt x="3851396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5" name="object 1055"/>
          <p:cNvSpPr/>
          <p:nvPr/>
        </p:nvSpPr>
        <p:spPr>
          <a:xfrm>
            <a:off x="4233629" y="6252992"/>
            <a:ext cx="1750635" cy="0"/>
          </a:xfrm>
          <a:custGeom>
            <a:avLst/>
            <a:gdLst/>
            <a:ahLst/>
            <a:cxnLst/>
            <a:rect l="l" t="t" r="r" b="b"/>
            <a:pathLst>
              <a:path w="3851396">
                <a:moveTo>
                  <a:pt x="3851396" y="0"/>
                </a:moveTo>
                <a:lnTo>
                  <a:pt x="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6" name="object 1056"/>
          <p:cNvSpPr/>
          <p:nvPr/>
        </p:nvSpPr>
        <p:spPr>
          <a:xfrm>
            <a:off x="4233629" y="5679968"/>
            <a:ext cx="0" cy="716198"/>
          </a:xfrm>
          <a:custGeom>
            <a:avLst/>
            <a:gdLst/>
            <a:ahLst/>
            <a:cxnLst/>
            <a:rect l="l" t="t" r="r" b="b"/>
            <a:pathLst>
              <a:path h="1575636">
                <a:moveTo>
                  <a:pt x="0" y="0"/>
                </a:moveTo>
                <a:lnTo>
                  <a:pt x="0" y="1575636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7" name="object 1057"/>
          <p:cNvSpPr/>
          <p:nvPr/>
        </p:nvSpPr>
        <p:spPr>
          <a:xfrm>
            <a:off x="4710986" y="5679968"/>
            <a:ext cx="0" cy="716198"/>
          </a:xfrm>
          <a:custGeom>
            <a:avLst/>
            <a:gdLst/>
            <a:ahLst/>
            <a:cxnLst/>
            <a:rect l="l" t="t" r="r" b="b"/>
            <a:pathLst>
              <a:path h="1575636">
                <a:moveTo>
                  <a:pt x="0" y="0"/>
                </a:moveTo>
                <a:lnTo>
                  <a:pt x="0" y="1575636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8" name="object 1058"/>
          <p:cNvSpPr/>
          <p:nvPr/>
        </p:nvSpPr>
        <p:spPr>
          <a:xfrm>
            <a:off x="5108947" y="5679968"/>
            <a:ext cx="0" cy="716198"/>
          </a:xfrm>
          <a:custGeom>
            <a:avLst/>
            <a:gdLst/>
            <a:ahLst/>
            <a:cxnLst/>
            <a:rect l="l" t="t" r="r" b="b"/>
            <a:pathLst>
              <a:path h="1575636">
                <a:moveTo>
                  <a:pt x="0" y="0"/>
                </a:moveTo>
                <a:lnTo>
                  <a:pt x="0" y="1575636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9" name="object 1059"/>
          <p:cNvSpPr/>
          <p:nvPr/>
        </p:nvSpPr>
        <p:spPr>
          <a:xfrm>
            <a:off x="5400828" y="5679968"/>
            <a:ext cx="0" cy="716198"/>
          </a:xfrm>
          <a:custGeom>
            <a:avLst/>
            <a:gdLst/>
            <a:ahLst/>
            <a:cxnLst/>
            <a:rect l="l" t="t" r="r" b="b"/>
            <a:pathLst>
              <a:path h="1575636">
                <a:moveTo>
                  <a:pt x="0" y="0"/>
                </a:moveTo>
                <a:lnTo>
                  <a:pt x="0" y="1575636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0" name="object 1060"/>
          <p:cNvSpPr/>
          <p:nvPr/>
        </p:nvSpPr>
        <p:spPr>
          <a:xfrm>
            <a:off x="5692383" y="5751555"/>
            <a:ext cx="0" cy="644611"/>
          </a:xfrm>
          <a:custGeom>
            <a:avLst/>
            <a:gdLst/>
            <a:ahLst/>
            <a:cxnLst/>
            <a:rect l="l" t="t" r="r" b="b"/>
            <a:pathLst>
              <a:path h="1418144">
                <a:moveTo>
                  <a:pt x="0" y="0"/>
                </a:moveTo>
                <a:lnTo>
                  <a:pt x="0" y="1418144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61" name="object 1061"/>
          <p:cNvSpPr/>
          <p:nvPr/>
        </p:nvSpPr>
        <p:spPr>
          <a:xfrm>
            <a:off x="5400828" y="5751555"/>
            <a:ext cx="583436" cy="0"/>
          </a:xfrm>
          <a:custGeom>
            <a:avLst/>
            <a:gdLst/>
            <a:ahLst/>
            <a:cxnLst/>
            <a:rect l="l" t="t" r="r" b="b"/>
            <a:pathLst>
              <a:path w="1283560">
                <a:moveTo>
                  <a:pt x="0" y="0"/>
                </a:moveTo>
                <a:lnTo>
                  <a:pt x="1283560" y="0"/>
                </a:lnTo>
              </a:path>
            </a:pathLst>
          </a:custGeom>
          <a:ln w="42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8" name="object 1048"/>
          <p:cNvSpPr/>
          <p:nvPr/>
        </p:nvSpPr>
        <p:spPr>
          <a:xfrm>
            <a:off x="6504574" y="5849663"/>
            <a:ext cx="504040" cy="0"/>
          </a:xfrm>
          <a:custGeom>
            <a:avLst/>
            <a:gdLst/>
            <a:ahLst/>
            <a:cxnLst/>
            <a:rect l="l" t="t" r="r" b="b"/>
            <a:pathLst>
              <a:path w="1108887">
                <a:moveTo>
                  <a:pt x="0" y="0"/>
                </a:moveTo>
                <a:lnTo>
                  <a:pt x="1108887" y="0"/>
                </a:lnTo>
              </a:path>
            </a:pathLst>
          </a:custGeom>
          <a:ln w="36347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9" name="object 1049"/>
          <p:cNvSpPr/>
          <p:nvPr/>
        </p:nvSpPr>
        <p:spPr>
          <a:xfrm>
            <a:off x="6504574" y="5841691"/>
            <a:ext cx="504040" cy="15944"/>
          </a:xfrm>
          <a:custGeom>
            <a:avLst/>
            <a:gdLst/>
            <a:ahLst/>
            <a:cxnLst/>
            <a:rect l="l" t="t" r="r" b="b"/>
            <a:pathLst>
              <a:path w="1108887" h="35077">
                <a:moveTo>
                  <a:pt x="1108887" y="35077"/>
                </a:moveTo>
                <a:lnTo>
                  <a:pt x="1108887" y="0"/>
                </a:lnTo>
                <a:lnTo>
                  <a:pt x="0" y="35077"/>
                </a:lnTo>
                <a:lnTo>
                  <a:pt x="1108887" y="35077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50" name="object 1050"/>
          <p:cNvSpPr/>
          <p:nvPr/>
        </p:nvSpPr>
        <p:spPr>
          <a:xfrm>
            <a:off x="6504574" y="5841691"/>
            <a:ext cx="504040" cy="15944"/>
          </a:xfrm>
          <a:custGeom>
            <a:avLst/>
            <a:gdLst/>
            <a:ahLst/>
            <a:cxnLst/>
            <a:rect l="l" t="t" r="r" b="b"/>
            <a:pathLst>
              <a:path w="1108887" h="35077">
                <a:moveTo>
                  <a:pt x="1108887" y="0"/>
                </a:moveTo>
                <a:lnTo>
                  <a:pt x="0" y="35077"/>
                </a:lnTo>
                <a:lnTo>
                  <a:pt x="0" y="0"/>
                </a:lnTo>
                <a:lnTo>
                  <a:pt x="1108887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5" name="object 1045"/>
          <p:cNvSpPr/>
          <p:nvPr/>
        </p:nvSpPr>
        <p:spPr>
          <a:xfrm>
            <a:off x="6884963" y="5924992"/>
            <a:ext cx="123650" cy="0"/>
          </a:xfrm>
          <a:custGeom>
            <a:avLst/>
            <a:gdLst/>
            <a:ahLst/>
            <a:cxnLst/>
            <a:rect l="l" t="t" r="r" b="b"/>
            <a:pathLst>
              <a:path w="272031">
                <a:moveTo>
                  <a:pt x="0" y="0"/>
                </a:moveTo>
                <a:lnTo>
                  <a:pt x="272031" y="0"/>
                </a:lnTo>
              </a:path>
            </a:pathLst>
          </a:custGeom>
          <a:ln w="241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6" name="object 1046"/>
          <p:cNvSpPr/>
          <p:nvPr/>
        </p:nvSpPr>
        <p:spPr>
          <a:xfrm>
            <a:off x="6884963" y="5919786"/>
            <a:ext cx="123650" cy="10412"/>
          </a:xfrm>
          <a:custGeom>
            <a:avLst/>
            <a:gdLst/>
            <a:ahLst/>
            <a:cxnLst/>
            <a:rect l="l" t="t" r="r" b="b"/>
            <a:pathLst>
              <a:path w="272031" h="22907">
                <a:moveTo>
                  <a:pt x="272031" y="22907"/>
                </a:moveTo>
                <a:lnTo>
                  <a:pt x="272031" y="0"/>
                </a:lnTo>
                <a:lnTo>
                  <a:pt x="0" y="22907"/>
                </a:lnTo>
                <a:lnTo>
                  <a:pt x="272031" y="229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7" name="object 1047"/>
          <p:cNvSpPr/>
          <p:nvPr/>
        </p:nvSpPr>
        <p:spPr>
          <a:xfrm>
            <a:off x="6884963" y="5919786"/>
            <a:ext cx="123650" cy="10412"/>
          </a:xfrm>
          <a:custGeom>
            <a:avLst/>
            <a:gdLst/>
            <a:ahLst/>
            <a:cxnLst/>
            <a:rect l="l" t="t" r="r" b="b"/>
            <a:pathLst>
              <a:path w="272031" h="22907">
                <a:moveTo>
                  <a:pt x="272031" y="0"/>
                </a:moveTo>
                <a:lnTo>
                  <a:pt x="0" y="22907"/>
                </a:lnTo>
                <a:lnTo>
                  <a:pt x="0" y="0"/>
                </a:lnTo>
                <a:lnTo>
                  <a:pt x="272031" y="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2" name="object 1042"/>
          <p:cNvSpPr/>
          <p:nvPr/>
        </p:nvSpPr>
        <p:spPr>
          <a:xfrm>
            <a:off x="6692328" y="5924992"/>
            <a:ext cx="128531" cy="0"/>
          </a:xfrm>
          <a:custGeom>
            <a:avLst/>
            <a:gdLst/>
            <a:ahLst/>
            <a:cxnLst/>
            <a:rect l="l" t="t" r="r" b="b"/>
            <a:pathLst>
              <a:path w="282769">
                <a:moveTo>
                  <a:pt x="0" y="0"/>
                </a:moveTo>
                <a:lnTo>
                  <a:pt x="282769" y="0"/>
                </a:lnTo>
              </a:path>
            </a:pathLst>
          </a:custGeom>
          <a:ln w="241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3" name="object 1043"/>
          <p:cNvSpPr/>
          <p:nvPr/>
        </p:nvSpPr>
        <p:spPr>
          <a:xfrm>
            <a:off x="6692328" y="5919786"/>
            <a:ext cx="128531" cy="10412"/>
          </a:xfrm>
          <a:custGeom>
            <a:avLst/>
            <a:gdLst/>
            <a:ahLst/>
            <a:cxnLst/>
            <a:rect l="l" t="t" r="r" b="b"/>
            <a:pathLst>
              <a:path w="282769" h="22907">
                <a:moveTo>
                  <a:pt x="282769" y="22907"/>
                </a:moveTo>
                <a:lnTo>
                  <a:pt x="282769" y="0"/>
                </a:lnTo>
                <a:lnTo>
                  <a:pt x="0" y="22907"/>
                </a:lnTo>
                <a:lnTo>
                  <a:pt x="282769" y="229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4" name="object 1044"/>
          <p:cNvSpPr/>
          <p:nvPr/>
        </p:nvSpPr>
        <p:spPr>
          <a:xfrm>
            <a:off x="6692328" y="5919786"/>
            <a:ext cx="128531" cy="10412"/>
          </a:xfrm>
          <a:custGeom>
            <a:avLst/>
            <a:gdLst/>
            <a:ahLst/>
            <a:cxnLst/>
            <a:rect l="l" t="t" r="r" b="b"/>
            <a:pathLst>
              <a:path w="282769" h="22907">
                <a:moveTo>
                  <a:pt x="282769" y="0"/>
                </a:moveTo>
                <a:lnTo>
                  <a:pt x="0" y="22907"/>
                </a:lnTo>
                <a:lnTo>
                  <a:pt x="0" y="0"/>
                </a:lnTo>
                <a:lnTo>
                  <a:pt x="282769" y="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8" name="object 1038"/>
          <p:cNvSpPr/>
          <p:nvPr/>
        </p:nvSpPr>
        <p:spPr>
          <a:xfrm>
            <a:off x="6504574" y="5924992"/>
            <a:ext cx="123650" cy="0"/>
          </a:xfrm>
          <a:custGeom>
            <a:avLst/>
            <a:gdLst/>
            <a:ahLst/>
            <a:cxnLst/>
            <a:rect l="l" t="t" r="r" b="b"/>
            <a:pathLst>
              <a:path w="272031">
                <a:moveTo>
                  <a:pt x="0" y="0"/>
                </a:moveTo>
                <a:lnTo>
                  <a:pt x="272031" y="0"/>
                </a:lnTo>
              </a:path>
            </a:pathLst>
          </a:custGeom>
          <a:ln w="241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9" name="object 1039"/>
          <p:cNvSpPr/>
          <p:nvPr/>
        </p:nvSpPr>
        <p:spPr>
          <a:xfrm>
            <a:off x="6504574" y="5919786"/>
            <a:ext cx="123650" cy="10412"/>
          </a:xfrm>
          <a:custGeom>
            <a:avLst/>
            <a:gdLst/>
            <a:ahLst/>
            <a:cxnLst/>
            <a:rect l="l" t="t" r="r" b="b"/>
            <a:pathLst>
              <a:path w="272031" h="22907">
                <a:moveTo>
                  <a:pt x="272031" y="22907"/>
                </a:moveTo>
                <a:lnTo>
                  <a:pt x="272031" y="0"/>
                </a:lnTo>
                <a:lnTo>
                  <a:pt x="0" y="22907"/>
                </a:lnTo>
                <a:lnTo>
                  <a:pt x="272031" y="22907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0" name="object 1040"/>
          <p:cNvSpPr/>
          <p:nvPr/>
        </p:nvSpPr>
        <p:spPr>
          <a:xfrm>
            <a:off x="6504574" y="5919786"/>
            <a:ext cx="123650" cy="10412"/>
          </a:xfrm>
          <a:custGeom>
            <a:avLst/>
            <a:gdLst/>
            <a:ahLst/>
            <a:cxnLst/>
            <a:rect l="l" t="t" r="r" b="b"/>
            <a:pathLst>
              <a:path w="272031" h="22907">
                <a:moveTo>
                  <a:pt x="272031" y="0"/>
                </a:moveTo>
                <a:lnTo>
                  <a:pt x="0" y="22907"/>
                </a:lnTo>
                <a:lnTo>
                  <a:pt x="0" y="0"/>
                </a:lnTo>
                <a:lnTo>
                  <a:pt x="272031" y="0"/>
                </a:lnTo>
                <a:close/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41" name="object 1041"/>
          <p:cNvSpPr/>
          <p:nvPr/>
        </p:nvSpPr>
        <p:spPr>
          <a:xfrm>
            <a:off x="6504574" y="5919786"/>
            <a:ext cx="0" cy="10412"/>
          </a:xfrm>
          <a:custGeom>
            <a:avLst/>
            <a:gdLst/>
            <a:ahLst/>
            <a:cxnLst/>
            <a:rect l="l" t="t" r="r" b="b"/>
            <a:pathLst>
              <a:path h="22907">
                <a:moveTo>
                  <a:pt x="0" y="22907"/>
                </a:moveTo>
                <a:lnTo>
                  <a:pt x="0" y="0"/>
                </a:lnTo>
              </a:path>
            </a:pathLst>
          </a:custGeom>
          <a:ln w="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7" name="object 1037"/>
          <p:cNvSpPr/>
          <p:nvPr/>
        </p:nvSpPr>
        <p:spPr>
          <a:xfrm>
            <a:off x="6503597" y="6202555"/>
            <a:ext cx="507294" cy="0"/>
          </a:xfrm>
          <a:custGeom>
            <a:avLst/>
            <a:gdLst/>
            <a:ahLst/>
            <a:cxnLst/>
            <a:rect l="l" t="t" r="r" b="b"/>
            <a:pathLst>
              <a:path w="1116046">
                <a:moveTo>
                  <a:pt x="0" y="0"/>
                </a:moveTo>
                <a:lnTo>
                  <a:pt x="1116046" y="0"/>
                </a:lnTo>
              </a:path>
            </a:pathLst>
          </a:custGeom>
          <a:ln w="5567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4" name="object 1034"/>
          <p:cNvSpPr/>
          <p:nvPr/>
        </p:nvSpPr>
        <p:spPr>
          <a:xfrm>
            <a:off x="6804589" y="6286670"/>
            <a:ext cx="204024" cy="0"/>
          </a:xfrm>
          <a:custGeom>
            <a:avLst/>
            <a:gdLst/>
            <a:ahLst/>
            <a:cxnLst/>
            <a:rect l="l" t="t" r="r" b="b"/>
            <a:pathLst>
              <a:path w="448852">
                <a:moveTo>
                  <a:pt x="0" y="0"/>
                </a:moveTo>
                <a:lnTo>
                  <a:pt x="448852" y="0"/>
                </a:lnTo>
              </a:path>
            </a:pathLst>
          </a:custGeom>
          <a:ln w="36347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5" name="object 1035"/>
          <p:cNvSpPr/>
          <p:nvPr/>
        </p:nvSpPr>
        <p:spPr>
          <a:xfrm>
            <a:off x="6804589" y="6278698"/>
            <a:ext cx="204024" cy="15944"/>
          </a:xfrm>
          <a:custGeom>
            <a:avLst/>
            <a:gdLst/>
            <a:ahLst/>
            <a:cxnLst/>
            <a:rect l="l" t="t" r="r" b="b"/>
            <a:pathLst>
              <a:path w="448852" h="35077">
                <a:moveTo>
                  <a:pt x="448852" y="35077"/>
                </a:moveTo>
                <a:lnTo>
                  <a:pt x="448852" y="0"/>
                </a:lnTo>
                <a:lnTo>
                  <a:pt x="0" y="35077"/>
                </a:lnTo>
                <a:lnTo>
                  <a:pt x="448852" y="35077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6" name="object 1036"/>
          <p:cNvSpPr/>
          <p:nvPr/>
        </p:nvSpPr>
        <p:spPr>
          <a:xfrm>
            <a:off x="6804589" y="6278698"/>
            <a:ext cx="204024" cy="15944"/>
          </a:xfrm>
          <a:custGeom>
            <a:avLst/>
            <a:gdLst/>
            <a:ahLst/>
            <a:cxnLst/>
            <a:rect l="l" t="t" r="r" b="b"/>
            <a:pathLst>
              <a:path w="448852" h="35077">
                <a:moveTo>
                  <a:pt x="448852" y="0"/>
                </a:moveTo>
                <a:lnTo>
                  <a:pt x="0" y="35077"/>
                </a:lnTo>
                <a:lnTo>
                  <a:pt x="0" y="0"/>
                </a:lnTo>
                <a:lnTo>
                  <a:pt x="448852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1" name="object 1031"/>
          <p:cNvSpPr/>
          <p:nvPr/>
        </p:nvSpPr>
        <p:spPr>
          <a:xfrm>
            <a:off x="6740487" y="6286670"/>
            <a:ext cx="32214" cy="0"/>
          </a:xfrm>
          <a:custGeom>
            <a:avLst/>
            <a:gdLst/>
            <a:ahLst/>
            <a:cxnLst/>
            <a:rect l="l" t="t" r="r" b="b"/>
            <a:pathLst>
              <a:path w="70871">
                <a:moveTo>
                  <a:pt x="0" y="0"/>
                </a:moveTo>
                <a:lnTo>
                  <a:pt x="70871" y="0"/>
                </a:lnTo>
              </a:path>
            </a:pathLst>
          </a:custGeom>
          <a:ln w="36347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2" name="object 1032"/>
          <p:cNvSpPr/>
          <p:nvPr/>
        </p:nvSpPr>
        <p:spPr>
          <a:xfrm>
            <a:off x="6740487" y="6278698"/>
            <a:ext cx="32214" cy="15944"/>
          </a:xfrm>
          <a:custGeom>
            <a:avLst/>
            <a:gdLst/>
            <a:ahLst/>
            <a:cxnLst/>
            <a:rect l="l" t="t" r="r" b="b"/>
            <a:pathLst>
              <a:path w="70871" h="35077">
                <a:moveTo>
                  <a:pt x="70871" y="35077"/>
                </a:moveTo>
                <a:lnTo>
                  <a:pt x="70871" y="0"/>
                </a:lnTo>
                <a:lnTo>
                  <a:pt x="0" y="35077"/>
                </a:lnTo>
                <a:lnTo>
                  <a:pt x="70871" y="35077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3" name="object 1033"/>
          <p:cNvSpPr/>
          <p:nvPr/>
        </p:nvSpPr>
        <p:spPr>
          <a:xfrm>
            <a:off x="6740487" y="6278698"/>
            <a:ext cx="32214" cy="15944"/>
          </a:xfrm>
          <a:custGeom>
            <a:avLst/>
            <a:gdLst/>
            <a:ahLst/>
            <a:cxnLst/>
            <a:rect l="l" t="t" r="r" b="b"/>
            <a:pathLst>
              <a:path w="70871" h="35077">
                <a:moveTo>
                  <a:pt x="70871" y="0"/>
                </a:moveTo>
                <a:lnTo>
                  <a:pt x="0" y="35077"/>
                </a:lnTo>
                <a:lnTo>
                  <a:pt x="0" y="0"/>
                </a:lnTo>
                <a:lnTo>
                  <a:pt x="70871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7" name="object 1027"/>
          <p:cNvSpPr/>
          <p:nvPr/>
        </p:nvSpPr>
        <p:spPr>
          <a:xfrm>
            <a:off x="6504574" y="6286670"/>
            <a:ext cx="203698" cy="0"/>
          </a:xfrm>
          <a:custGeom>
            <a:avLst/>
            <a:gdLst/>
            <a:ahLst/>
            <a:cxnLst/>
            <a:rect l="l" t="t" r="r" b="b"/>
            <a:pathLst>
              <a:path w="448136">
                <a:moveTo>
                  <a:pt x="0" y="0"/>
                </a:moveTo>
                <a:lnTo>
                  <a:pt x="448136" y="0"/>
                </a:lnTo>
              </a:path>
            </a:pathLst>
          </a:custGeom>
          <a:ln w="36347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8" name="object 1028"/>
          <p:cNvSpPr/>
          <p:nvPr/>
        </p:nvSpPr>
        <p:spPr>
          <a:xfrm>
            <a:off x="6504574" y="6278698"/>
            <a:ext cx="203698" cy="15944"/>
          </a:xfrm>
          <a:custGeom>
            <a:avLst/>
            <a:gdLst/>
            <a:ahLst/>
            <a:cxnLst/>
            <a:rect l="l" t="t" r="r" b="b"/>
            <a:pathLst>
              <a:path w="448136" h="35077">
                <a:moveTo>
                  <a:pt x="448136" y="35077"/>
                </a:moveTo>
                <a:lnTo>
                  <a:pt x="448136" y="0"/>
                </a:lnTo>
                <a:lnTo>
                  <a:pt x="0" y="35077"/>
                </a:lnTo>
                <a:lnTo>
                  <a:pt x="448136" y="35077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9" name="object 1029"/>
          <p:cNvSpPr/>
          <p:nvPr/>
        </p:nvSpPr>
        <p:spPr>
          <a:xfrm>
            <a:off x="6504574" y="6278698"/>
            <a:ext cx="203698" cy="15944"/>
          </a:xfrm>
          <a:custGeom>
            <a:avLst/>
            <a:gdLst/>
            <a:ahLst/>
            <a:cxnLst/>
            <a:rect l="l" t="t" r="r" b="b"/>
            <a:pathLst>
              <a:path w="448136" h="35077">
                <a:moveTo>
                  <a:pt x="448136" y="0"/>
                </a:moveTo>
                <a:lnTo>
                  <a:pt x="0" y="35077"/>
                </a:lnTo>
                <a:lnTo>
                  <a:pt x="0" y="0"/>
                </a:lnTo>
                <a:lnTo>
                  <a:pt x="448136" y="0"/>
                </a:lnTo>
                <a:close/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30" name="object 1030"/>
          <p:cNvSpPr/>
          <p:nvPr/>
        </p:nvSpPr>
        <p:spPr>
          <a:xfrm>
            <a:off x="6504574" y="6278698"/>
            <a:ext cx="0" cy="15944"/>
          </a:xfrm>
          <a:custGeom>
            <a:avLst/>
            <a:gdLst/>
            <a:ahLst/>
            <a:cxnLst/>
            <a:rect l="l" t="t" r="r" b="b"/>
            <a:pathLst>
              <a:path h="35077">
                <a:moveTo>
                  <a:pt x="0" y="35077"/>
                </a:moveTo>
                <a:lnTo>
                  <a:pt x="0" y="0"/>
                </a:lnTo>
              </a:path>
            </a:pathLst>
          </a:custGeom>
          <a:ln w="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3" name="object 1023"/>
          <p:cNvSpPr/>
          <p:nvPr/>
        </p:nvSpPr>
        <p:spPr>
          <a:xfrm>
            <a:off x="6507177" y="6325556"/>
            <a:ext cx="500135" cy="78095"/>
          </a:xfrm>
          <a:custGeom>
            <a:avLst/>
            <a:gdLst/>
            <a:ahLst/>
            <a:cxnLst/>
            <a:rect l="l" t="t" r="r" b="b"/>
            <a:pathLst>
              <a:path w="1100296" h="171809">
                <a:moveTo>
                  <a:pt x="0" y="0"/>
                </a:moveTo>
                <a:lnTo>
                  <a:pt x="0" y="171809"/>
                </a:lnTo>
                <a:lnTo>
                  <a:pt x="1100296" y="171809"/>
                </a:lnTo>
                <a:lnTo>
                  <a:pt x="1100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4" name="object 1024"/>
          <p:cNvSpPr/>
          <p:nvPr/>
        </p:nvSpPr>
        <p:spPr>
          <a:xfrm>
            <a:off x="6507177" y="6325556"/>
            <a:ext cx="500135" cy="78095"/>
          </a:xfrm>
          <a:custGeom>
            <a:avLst/>
            <a:gdLst/>
            <a:ahLst/>
            <a:cxnLst/>
            <a:rect l="l" t="t" r="r" b="b"/>
            <a:pathLst>
              <a:path w="1100296" h="171809">
                <a:moveTo>
                  <a:pt x="1100296" y="0"/>
                </a:moveTo>
                <a:lnTo>
                  <a:pt x="0" y="0"/>
                </a:lnTo>
                <a:lnTo>
                  <a:pt x="1100296" y="171809"/>
                </a:lnTo>
                <a:lnTo>
                  <a:pt x="1100296" y="0"/>
                </a:lnTo>
                <a:close/>
              </a:path>
            </a:pathLst>
          </a:custGeom>
          <a:ln w="0">
            <a:solidFill>
              <a:srgbClr val="DCDCD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5" name="object 1025"/>
          <p:cNvSpPr/>
          <p:nvPr/>
        </p:nvSpPr>
        <p:spPr>
          <a:xfrm>
            <a:off x="6507177" y="6325556"/>
            <a:ext cx="500135" cy="78095"/>
          </a:xfrm>
          <a:custGeom>
            <a:avLst/>
            <a:gdLst/>
            <a:ahLst/>
            <a:cxnLst/>
            <a:rect l="l" t="t" r="r" b="b"/>
            <a:pathLst>
              <a:path w="1100296" h="171809">
                <a:moveTo>
                  <a:pt x="0" y="0"/>
                </a:moveTo>
                <a:lnTo>
                  <a:pt x="1100296" y="171809"/>
                </a:lnTo>
                <a:lnTo>
                  <a:pt x="0" y="171809"/>
                </a:lnTo>
                <a:lnTo>
                  <a:pt x="0" y="0"/>
                </a:lnTo>
                <a:close/>
              </a:path>
            </a:pathLst>
          </a:custGeom>
          <a:ln w="0">
            <a:solidFill>
              <a:srgbClr val="DCDCD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6" name="object 1026"/>
          <p:cNvSpPr/>
          <p:nvPr/>
        </p:nvSpPr>
        <p:spPr>
          <a:xfrm>
            <a:off x="6507177" y="6325556"/>
            <a:ext cx="500135" cy="78095"/>
          </a:xfrm>
          <a:custGeom>
            <a:avLst/>
            <a:gdLst/>
            <a:ahLst/>
            <a:cxnLst/>
            <a:rect l="l" t="t" r="r" b="b"/>
            <a:pathLst>
              <a:path w="1100296" h="171809">
                <a:moveTo>
                  <a:pt x="1100296" y="0"/>
                </a:moveTo>
                <a:lnTo>
                  <a:pt x="0" y="0"/>
                </a:lnTo>
                <a:lnTo>
                  <a:pt x="0" y="171809"/>
                </a:lnTo>
                <a:lnTo>
                  <a:pt x="1100296" y="171809"/>
                </a:lnTo>
                <a:lnTo>
                  <a:pt x="1100296" y="0"/>
                </a:lnTo>
              </a:path>
            </a:pathLst>
          </a:custGeom>
          <a:ln w="429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1022" name="object 1022"/>
          <p:cNvSpPr txBox="1"/>
          <p:nvPr/>
        </p:nvSpPr>
        <p:spPr>
          <a:xfrm>
            <a:off x="399238" y="38661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110.00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21" name="object 1021"/>
          <p:cNvSpPr txBox="1"/>
          <p:nvPr/>
        </p:nvSpPr>
        <p:spPr>
          <a:xfrm>
            <a:off x="8519515" y="38661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110.00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20" name="object 1020"/>
          <p:cNvSpPr txBox="1"/>
          <p:nvPr/>
        </p:nvSpPr>
        <p:spPr>
          <a:xfrm>
            <a:off x="399238" y="527837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9" name="object 1019"/>
          <p:cNvSpPr txBox="1"/>
          <p:nvPr/>
        </p:nvSpPr>
        <p:spPr>
          <a:xfrm>
            <a:off x="8519515" y="527837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8" name="object 1018"/>
          <p:cNvSpPr txBox="1"/>
          <p:nvPr/>
        </p:nvSpPr>
        <p:spPr>
          <a:xfrm>
            <a:off x="399238" y="66938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7" name="object 1017"/>
          <p:cNvSpPr txBox="1"/>
          <p:nvPr/>
        </p:nvSpPr>
        <p:spPr>
          <a:xfrm>
            <a:off x="8519515" y="66938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6" name="object 1016"/>
          <p:cNvSpPr txBox="1"/>
          <p:nvPr/>
        </p:nvSpPr>
        <p:spPr>
          <a:xfrm>
            <a:off x="399238" y="810932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5" name="object 1015"/>
          <p:cNvSpPr txBox="1"/>
          <p:nvPr/>
        </p:nvSpPr>
        <p:spPr>
          <a:xfrm>
            <a:off x="8519515" y="810932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4" name="object 1014"/>
          <p:cNvSpPr txBox="1"/>
          <p:nvPr/>
        </p:nvSpPr>
        <p:spPr>
          <a:xfrm>
            <a:off x="399238" y="952480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3" name="object 1013"/>
          <p:cNvSpPr txBox="1"/>
          <p:nvPr/>
        </p:nvSpPr>
        <p:spPr>
          <a:xfrm>
            <a:off x="8519515" y="952480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2" name="object 1012"/>
          <p:cNvSpPr txBox="1"/>
          <p:nvPr/>
        </p:nvSpPr>
        <p:spPr>
          <a:xfrm>
            <a:off x="399238" y="1093702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1" name="object 1011"/>
          <p:cNvSpPr txBox="1"/>
          <p:nvPr/>
        </p:nvSpPr>
        <p:spPr>
          <a:xfrm>
            <a:off x="8519515" y="1093702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10" name="object 1010"/>
          <p:cNvSpPr txBox="1"/>
          <p:nvPr/>
        </p:nvSpPr>
        <p:spPr>
          <a:xfrm>
            <a:off x="399238" y="1235250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104.00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9" name="object 1009"/>
          <p:cNvSpPr txBox="1"/>
          <p:nvPr/>
        </p:nvSpPr>
        <p:spPr>
          <a:xfrm>
            <a:off x="8519515" y="1235250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104.00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8" name="object 1008"/>
          <p:cNvSpPr txBox="1"/>
          <p:nvPr/>
        </p:nvSpPr>
        <p:spPr>
          <a:xfrm>
            <a:off x="399238" y="1376798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103.00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7" name="object 1007"/>
          <p:cNvSpPr txBox="1"/>
          <p:nvPr/>
        </p:nvSpPr>
        <p:spPr>
          <a:xfrm>
            <a:off x="8519515" y="1376798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103.00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6" name="object 1006"/>
          <p:cNvSpPr txBox="1"/>
          <p:nvPr/>
        </p:nvSpPr>
        <p:spPr>
          <a:xfrm>
            <a:off x="399238" y="151834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102.00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5" name="object 1005"/>
          <p:cNvSpPr txBox="1"/>
          <p:nvPr/>
        </p:nvSpPr>
        <p:spPr>
          <a:xfrm>
            <a:off x="8519515" y="151834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102.00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4" name="object 1004"/>
          <p:cNvSpPr txBox="1"/>
          <p:nvPr/>
        </p:nvSpPr>
        <p:spPr>
          <a:xfrm>
            <a:off x="399238" y="1659893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101.00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3" name="object 1003"/>
          <p:cNvSpPr txBox="1"/>
          <p:nvPr/>
        </p:nvSpPr>
        <p:spPr>
          <a:xfrm>
            <a:off x="8519515" y="1659893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101.00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2" name="object 1002"/>
          <p:cNvSpPr txBox="1"/>
          <p:nvPr/>
        </p:nvSpPr>
        <p:spPr>
          <a:xfrm>
            <a:off x="399238" y="180111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1" name="object 1001"/>
          <p:cNvSpPr txBox="1"/>
          <p:nvPr/>
        </p:nvSpPr>
        <p:spPr>
          <a:xfrm>
            <a:off x="8519515" y="1801115"/>
            <a:ext cx="201737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100.00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1000" name="object 1000"/>
          <p:cNvSpPr txBox="1"/>
          <p:nvPr/>
        </p:nvSpPr>
        <p:spPr>
          <a:xfrm>
            <a:off x="1857341" y="1893469"/>
            <a:ext cx="85713" cy="41189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99.58</a:t>
            </a:r>
            <a:endParaRPr sz="227">
              <a:latin typeface="Arial"/>
              <a:cs typeface="Arial"/>
            </a:endParaRPr>
          </a:p>
        </p:txBody>
      </p:sp>
      <p:sp>
        <p:nvSpPr>
          <p:cNvPr id="999" name="object 999"/>
          <p:cNvSpPr txBox="1"/>
          <p:nvPr/>
        </p:nvSpPr>
        <p:spPr>
          <a:xfrm>
            <a:off x="399238" y="194266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8" name="object 998"/>
          <p:cNvSpPr txBox="1"/>
          <p:nvPr/>
        </p:nvSpPr>
        <p:spPr>
          <a:xfrm>
            <a:off x="7266737" y="1943255"/>
            <a:ext cx="85713" cy="41189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99.25</a:t>
            </a:r>
            <a:endParaRPr sz="227">
              <a:latin typeface="Arial"/>
              <a:cs typeface="Arial"/>
            </a:endParaRPr>
          </a:p>
        </p:txBody>
      </p:sp>
      <p:sp>
        <p:nvSpPr>
          <p:cNvPr id="997" name="object 997"/>
          <p:cNvSpPr txBox="1"/>
          <p:nvPr/>
        </p:nvSpPr>
        <p:spPr>
          <a:xfrm>
            <a:off x="8519515" y="194266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6" name="object 996"/>
          <p:cNvSpPr txBox="1"/>
          <p:nvPr/>
        </p:nvSpPr>
        <p:spPr>
          <a:xfrm>
            <a:off x="399238" y="208421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5" name="object 995"/>
          <p:cNvSpPr txBox="1"/>
          <p:nvPr/>
        </p:nvSpPr>
        <p:spPr>
          <a:xfrm>
            <a:off x="8519515" y="208421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4" name="object 994"/>
          <p:cNvSpPr txBox="1"/>
          <p:nvPr/>
        </p:nvSpPr>
        <p:spPr>
          <a:xfrm>
            <a:off x="399238" y="222575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3" name="object 993"/>
          <p:cNvSpPr txBox="1"/>
          <p:nvPr/>
        </p:nvSpPr>
        <p:spPr>
          <a:xfrm>
            <a:off x="8519515" y="222575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2" name="object 992"/>
          <p:cNvSpPr txBox="1"/>
          <p:nvPr/>
        </p:nvSpPr>
        <p:spPr>
          <a:xfrm>
            <a:off x="399238" y="236698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1" name="object 991"/>
          <p:cNvSpPr txBox="1"/>
          <p:nvPr/>
        </p:nvSpPr>
        <p:spPr>
          <a:xfrm>
            <a:off x="8519515" y="236698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90" name="object 990"/>
          <p:cNvSpPr txBox="1"/>
          <p:nvPr/>
        </p:nvSpPr>
        <p:spPr>
          <a:xfrm>
            <a:off x="399238" y="250852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9" name="object 989"/>
          <p:cNvSpPr txBox="1"/>
          <p:nvPr/>
        </p:nvSpPr>
        <p:spPr>
          <a:xfrm>
            <a:off x="8519515" y="250852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8" name="object 988"/>
          <p:cNvSpPr txBox="1"/>
          <p:nvPr/>
        </p:nvSpPr>
        <p:spPr>
          <a:xfrm>
            <a:off x="399238" y="265007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94.00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7" name="object 987"/>
          <p:cNvSpPr txBox="1"/>
          <p:nvPr/>
        </p:nvSpPr>
        <p:spPr>
          <a:xfrm>
            <a:off x="8519515" y="265007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94.00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6" name="object 986"/>
          <p:cNvSpPr txBox="1"/>
          <p:nvPr/>
        </p:nvSpPr>
        <p:spPr>
          <a:xfrm>
            <a:off x="399238" y="279162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93.00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5" name="object 985"/>
          <p:cNvSpPr txBox="1"/>
          <p:nvPr/>
        </p:nvSpPr>
        <p:spPr>
          <a:xfrm>
            <a:off x="8519515" y="279162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93.00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4" name="object 984"/>
          <p:cNvSpPr txBox="1"/>
          <p:nvPr/>
        </p:nvSpPr>
        <p:spPr>
          <a:xfrm>
            <a:off x="399238" y="293317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92.00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3" name="object 983"/>
          <p:cNvSpPr txBox="1"/>
          <p:nvPr/>
        </p:nvSpPr>
        <p:spPr>
          <a:xfrm>
            <a:off x="8519515" y="293317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92.00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2" name="object 982"/>
          <p:cNvSpPr txBox="1"/>
          <p:nvPr/>
        </p:nvSpPr>
        <p:spPr>
          <a:xfrm>
            <a:off x="399238" y="307439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91.00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1" name="object 981"/>
          <p:cNvSpPr txBox="1"/>
          <p:nvPr/>
        </p:nvSpPr>
        <p:spPr>
          <a:xfrm>
            <a:off x="8519515" y="307439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91.00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80" name="object 980"/>
          <p:cNvSpPr txBox="1"/>
          <p:nvPr/>
        </p:nvSpPr>
        <p:spPr>
          <a:xfrm>
            <a:off x="2321032" y="3177869"/>
            <a:ext cx="25100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TRAMOI</a:t>
            </a:r>
            <a:endParaRPr sz="477">
              <a:latin typeface="Arial"/>
              <a:cs typeface="Arial"/>
            </a:endParaRPr>
          </a:p>
        </p:txBody>
      </p:sp>
      <p:sp>
        <p:nvSpPr>
          <p:cNvPr id="979" name="object 979"/>
          <p:cNvSpPr txBox="1"/>
          <p:nvPr/>
        </p:nvSpPr>
        <p:spPr>
          <a:xfrm>
            <a:off x="399238" y="321594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78" name="object 978"/>
          <p:cNvSpPr txBox="1"/>
          <p:nvPr/>
        </p:nvSpPr>
        <p:spPr>
          <a:xfrm>
            <a:off x="8519515" y="321594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90.00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77" name="object 977"/>
          <p:cNvSpPr txBox="1"/>
          <p:nvPr/>
        </p:nvSpPr>
        <p:spPr>
          <a:xfrm>
            <a:off x="4881253" y="3309004"/>
            <a:ext cx="267486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TRAMOII</a:t>
            </a:r>
            <a:endParaRPr sz="477">
              <a:latin typeface="Arial"/>
              <a:cs typeface="Arial"/>
            </a:endParaRPr>
          </a:p>
        </p:txBody>
      </p:sp>
      <p:sp>
        <p:nvSpPr>
          <p:cNvPr id="976" name="object 976"/>
          <p:cNvSpPr txBox="1"/>
          <p:nvPr/>
        </p:nvSpPr>
        <p:spPr>
          <a:xfrm>
            <a:off x="399238" y="335748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75" name="object 975"/>
          <p:cNvSpPr txBox="1"/>
          <p:nvPr/>
        </p:nvSpPr>
        <p:spPr>
          <a:xfrm>
            <a:off x="8519515" y="335748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74" name="object 974"/>
          <p:cNvSpPr txBox="1"/>
          <p:nvPr/>
        </p:nvSpPr>
        <p:spPr>
          <a:xfrm>
            <a:off x="399238" y="349903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73" name="object 973"/>
          <p:cNvSpPr txBox="1"/>
          <p:nvPr/>
        </p:nvSpPr>
        <p:spPr>
          <a:xfrm>
            <a:off x="8519515" y="349903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72" name="object 972"/>
          <p:cNvSpPr txBox="1"/>
          <p:nvPr/>
        </p:nvSpPr>
        <p:spPr>
          <a:xfrm>
            <a:off x="3661015" y="3503532"/>
            <a:ext cx="85713" cy="41189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88.20</a:t>
            </a:r>
            <a:endParaRPr sz="227">
              <a:latin typeface="Arial"/>
              <a:cs typeface="Arial"/>
            </a:endParaRPr>
          </a:p>
        </p:txBody>
      </p:sp>
      <p:sp>
        <p:nvSpPr>
          <p:cNvPr id="971" name="object 971"/>
          <p:cNvSpPr txBox="1"/>
          <p:nvPr/>
        </p:nvSpPr>
        <p:spPr>
          <a:xfrm>
            <a:off x="399238" y="364025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70" name="object 970"/>
          <p:cNvSpPr txBox="1"/>
          <p:nvPr/>
        </p:nvSpPr>
        <p:spPr>
          <a:xfrm>
            <a:off x="8519515" y="364025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9" name="object 969"/>
          <p:cNvSpPr txBox="1"/>
          <p:nvPr/>
        </p:nvSpPr>
        <p:spPr>
          <a:xfrm>
            <a:off x="399238" y="378180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8" name="object 968"/>
          <p:cNvSpPr txBox="1"/>
          <p:nvPr/>
        </p:nvSpPr>
        <p:spPr>
          <a:xfrm>
            <a:off x="8519515" y="378180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7" name="object 967"/>
          <p:cNvSpPr txBox="1"/>
          <p:nvPr/>
        </p:nvSpPr>
        <p:spPr>
          <a:xfrm>
            <a:off x="792968" y="3837064"/>
            <a:ext cx="85713" cy="41189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85.80</a:t>
            </a:r>
            <a:endParaRPr sz="227">
              <a:latin typeface="Arial"/>
              <a:cs typeface="Arial"/>
            </a:endParaRPr>
          </a:p>
        </p:txBody>
      </p:sp>
      <p:sp>
        <p:nvSpPr>
          <p:cNvPr id="966" name="object 966"/>
          <p:cNvSpPr txBox="1"/>
          <p:nvPr/>
        </p:nvSpPr>
        <p:spPr>
          <a:xfrm>
            <a:off x="399238" y="392335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5" name="object 965"/>
          <p:cNvSpPr txBox="1"/>
          <p:nvPr/>
        </p:nvSpPr>
        <p:spPr>
          <a:xfrm>
            <a:off x="8519515" y="392335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4" name="object 964"/>
          <p:cNvSpPr txBox="1"/>
          <p:nvPr/>
        </p:nvSpPr>
        <p:spPr>
          <a:xfrm>
            <a:off x="399238" y="406490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84.00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3" name="object 963"/>
          <p:cNvSpPr txBox="1"/>
          <p:nvPr/>
        </p:nvSpPr>
        <p:spPr>
          <a:xfrm>
            <a:off x="8519515" y="406490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84.00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2" name="object 962"/>
          <p:cNvSpPr txBox="1"/>
          <p:nvPr/>
        </p:nvSpPr>
        <p:spPr>
          <a:xfrm>
            <a:off x="664436" y="4080885"/>
            <a:ext cx="427442" cy="36248"/>
          </a:xfrm>
          <a:prstGeom prst="rect">
            <a:avLst/>
          </a:prstGeom>
        </p:spPr>
        <p:txBody>
          <a:bodyPr wrap="square" lIns="0" tIns="4041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05" spc="9" dirty="0">
                <a:latin typeface="Arial"/>
                <a:cs typeface="Arial"/>
              </a:rPr>
              <a:t>84.09COTAFONDOVIAACUEDUCTO</a:t>
            </a:r>
            <a:endParaRPr sz="205">
              <a:latin typeface="Arial"/>
              <a:cs typeface="Arial"/>
            </a:endParaRPr>
          </a:p>
        </p:txBody>
      </p:sp>
      <p:sp>
        <p:nvSpPr>
          <p:cNvPr id="961" name="object 961"/>
          <p:cNvSpPr txBox="1"/>
          <p:nvPr/>
        </p:nvSpPr>
        <p:spPr>
          <a:xfrm>
            <a:off x="399238" y="420644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83.00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60" name="object 960"/>
          <p:cNvSpPr txBox="1"/>
          <p:nvPr/>
        </p:nvSpPr>
        <p:spPr>
          <a:xfrm>
            <a:off x="8519515" y="420644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83.00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9" name="object 959"/>
          <p:cNvSpPr txBox="1"/>
          <p:nvPr/>
        </p:nvSpPr>
        <p:spPr>
          <a:xfrm>
            <a:off x="399238" y="434767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82.00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8" name="object 958"/>
          <p:cNvSpPr txBox="1"/>
          <p:nvPr/>
        </p:nvSpPr>
        <p:spPr>
          <a:xfrm>
            <a:off x="8519515" y="4347670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82.00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7" name="object 957"/>
          <p:cNvSpPr txBox="1"/>
          <p:nvPr/>
        </p:nvSpPr>
        <p:spPr>
          <a:xfrm>
            <a:off x="792968" y="4428961"/>
            <a:ext cx="85713" cy="41189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81.72</a:t>
            </a:r>
            <a:endParaRPr sz="227">
              <a:latin typeface="Arial"/>
              <a:cs typeface="Arial"/>
            </a:endParaRPr>
          </a:p>
        </p:txBody>
      </p:sp>
      <p:sp>
        <p:nvSpPr>
          <p:cNvPr id="956" name="object 956"/>
          <p:cNvSpPr txBox="1"/>
          <p:nvPr/>
        </p:nvSpPr>
        <p:spPr>
          <a:xfrm>
            <a:off x="399238" y="448921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81.00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5" name="object 955"/>
          <p:cNvSpPr txBox="1"/>
          <p:nvPr/>
        </p:nvSpPr>
        <p:spPr>
          <a:xfrm>
            <a:off x="8519515" y="448921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81.00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4" name="object 954"/>
          <p:cNvSpPr txBox="1"/>
          <p:nvPr/>
        </p:nvSpPr>
        <p:spPr>
          <a:xfrm>
            <a:off x="399238" y="4630766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3" name="object 953"/>
          <p:cNvSpPr txBox="1"/>
          <p:nvPr/>
        </p:nvSpPr>
        <p:spPr>
          <a:xfrm>
            <a:off x="8519515" y="4630766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80.00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2" name="object 952"/>
          <p:cNvSpPr txBox="1"/>
          <p:nvPr/>
        </p:nvSpPr>
        <p:spPr>
          <a:xfrm>
            <a:off x="399238" y="477231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1" name="object 951"/>
          <p:cNvSpPr txBox="1"/>
          <p:nvPr/>
        </p:nvSpPr>
        <p:spPr>
          <a:xfrm>
            <a:off x="8519515" y="477231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79.00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50" name="object 950"/>
          <p:cNvSpPr txBox="1"/>
          <p:nvPr/>
        </p:nvSpPr>
        <p:spPr>
          <a:xfrm>
            <a:off x="399238" y="491353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9" name="object 949"/>
          <p:cNvSpPr txBox="1"/>
          <p:nvPr/>
        </p:nvSpPr>
        <p:spPr>
          <a:xfrm>
            <a:off x="8519515" y="4913535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78.00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8" name="object 948"/>
          <p:cNvSpPr txBox="1"/>
          <p:nvPr/>
        </p:nvSpPr>
        <p:spPr>
          <a:xfrm>
            <a:off x="399238" y="505508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7" name="object 947"/>
          <p:cNvSpPr txBox="1"/>
          <p:nvPr/>
        </p:nvSpPr>
        <p:spPr>
          <a:xfrm>
            <a:off x="8519515" y="5055083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77.00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6" name="object 946"/>
          <p:cNvSpPr txBox="1"/>
          <p:nvPr/>
        </p:nvSpPr>
        <p:spPr>
          <a:xfrm>
            <a:off x="399238" y="5196631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5" name="object 945"/>
          <p:cNvSpPr txBox="1"/>
          <p:nvPr/>
        </p:nvSpPr>
        <p:spPr>
          <a:xfrm>
            <a:off x="8519515" y="5196631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76.00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4" name="object 944"/>
          <p:cNvSpPr txBox="1"/>
          <p:nvPr/>
        </p:nvSpPr>
        <p:spPr>
          <a:xfrm>
            <a:off x="399238" y="533817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3" name="object 943"/>
          <p:cNvSpPr txBox="1"/>
          <p:nvPr/>
        </p:nvSpPr>
        <p:spPr>
          <a:xfrm>
            <a:off x="8519515" y="5338178"/>
            <a:ext cx="168774" cy="70832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4" dirty="0">
                <a:latin typeface="Arial"/>
                <a:cs typeface="Arial"/>
              </a:rPr>
              <a:t>75.00</a:t>
            </a:r>
            <a:endParaRPr sz="477">
              <a:latin typeface="Arial"/>
              <a:cs typeface="Arial"/>
            </a:endParaRPr>
          </a:p>
        </p:txBody>
      </p:sp>
      <p:sp>
        <p:nvSpPr>
          <p:cNvPr id="942" name="object 942"/>
          <p:cNvSpPr txBox="1"/>
          <p:nvPr/>
        </p:nvSpPr>
        <p:spPr>
          <a:xfrm>
            <a:off x="6498475" y="5685406"/>
            <a:ext cx="549721" cy="85654"/>
          </a:xfrm>
          <a:prstGeom prst="rect">
            <a:avLst/>
          </a:prstGeom>
        </p:spPr>
        <p:txBody>
          <a:bodyPr wrap="square" lIns="0" tIns="4055" rIns="0" bIns="0" rtlCol="0">
            <a:noAutofit/>
          </a:bodyPr>
          <a:lstStyle/>
          <a:p>
            <a:pPr marL="5772">
              <a:lnSpc>
                <a:spcPts val="639"/>
              </a:lnSpc>
            </a:pPr>
            <a:r>
              <a:rPr sz="591" u="sng" spc="7" dirty="0">
                <a:latin typeface="Arial"/>
                <a:cs typeface="Arial"/>
              </a:rPr>
              <a:t>REFERENCIAS</a:t>
            </a:r>
            <a:endParaRPr sz="591">
              <a:latin typeface="Arial"/>
              <a:cs typeface="Arial"/>
            </a:endParaRPr>
          </a:p>
        </p:txBody>
      </p:sp>
      <p:sp>
        <p:nvSpPr>
          <p:cNvPr id="941" name="object 941"/>
          <p:cNvSpPr txBox="1"/>
          <p:nvPr/>
        </p:nvSpPr>
        <p:spPr>
          <a:xfrm>
            <a:off x="7062388" y="5823641"/>
            <a:ext cx="1030195" cy="644327"/>
          </a:xfrm>
          <a:prstGeom prst="rect">
            <a:avLst/>
          </a:prstGeom>
        </p:spPr>
        <p:txBody>
          <a:bodyPr wrap="square" lIns="0" tIns="1155" rIns="0" bIns="0" rtlCol="0">
            <a:noAutofit/>
          </a:bodyPr>
          <a:lstStyle/>
          <a:p>
            <a:pPr marL="5772" marR="354571">
              <a:lnSpc>
                <a:spcPts val="392"/>
              </a:lnSpc>
            </a:pPr>
            <a:r>
              <a:rPr sz="341" spc="3" dirty="0">
                <a:latin typeface="Arial"/>
                <a:cs typeface="Arial"/>
              </a:rPr>
              <a:t>Curvaencondicionesnaturales </a:t>
            </a:r>
            <a:endParaRPr sz="341">
              <a:latin typeface="Arial"/>
              <a:cs typeface="Arial"/>
            </a:endParaRPr>
          </a:p>
          <a:p>
            <a:pPr marL="5772" marR="354571">
              <a:lnSpc>
                <a:spcPts val="392"/>
              </a:lnSpc>
              <a:spcBef>
                <a:spcPts val="145"/>
              </a:spcBef>
            </a:pPr>
            <a:r>
              <a:rPr sz="341" spc="3" dirty="0">
                <a:latin typeface="Arial"/>
                <a:cs typeface="Arial"/>
              </a:rPr>
              <a:t>Curvaencondicionesdeembalse </a:t>
            </a:r>
            <a:endParaRPr sz="341">
              <a:latin typeface="Arial"/>
              <a:cs typeface="Arial"/>
            </a:endParaRPr>
          </a:p>
          <a:p>
            <a:pPr marL="5772" marR="354571">
              <a:lnSpc>
                <a:spcPts val="392"/>
              </a:lnSpc>
              <a:spcBef>
                <a:spcPts val="145"/>
              </a:spcBef>
            </a:pPr>
            <a:r>
              <a:rPr sz="341" spc="4" dirty="0">
                <a:latin typeface="Arial"/>
                <a:cs typeface="Arial"/>
              </a:rPr>
              <a:t>Cota rio en condiciones naturales</a:t>
            </a:r>
            <a:endParaRPr sz="341">
              <a:latin typeface="Arial"/>
              <a:cs typeface="Arial"/>
            </a:endParaRPr>
          </a:p>
          <a:p>
            <a:pPr marL="5772" marR="1695">
              <a:lnSpc>
                <a:spcPct val="95825"/>
              </a:lnSpc>
              <a:spcBef>
                <a:spcPts val="183"/>
              </a:spcBef>
            </a:pPr>
            <a:r>
              <a:rPr sz="341" spc="5" dirty="0">
                <a:latin typeface="Arial"/>
                <a:cs typeface="Arial"/>
              </a:rPr>
              <a:t>Cota rio en condiciones de embalse</a:t>
            </a:r>
            <a:endParaRPr sz="341">
              <a:latin typeface="Arial"/>
              <a:cs typeface="Arial"/>
            </a:endParaRPr>
          </a:p>
          <a:p>
            <a:pPr marL="5772" marR="1695">
              <a:lnSpc>
                <a:spcPct val="95825"/>
              </a:lnSpc>
              <a:spcBef>
                <a:spcPts val="168"/>
              </a:spcBef>
            </a:pPr>
            <a:r>
              <a:rPr sz="341" spc="3" dirty="0">
                <a:latin typeface="Arial"/>
                <a:cs typeface="Arial"/>
              </a:rPr>
              <a:t>Cota de afectaci6n s/decreto 1585/82 y 680/89</a:t>
            </a:r>
            <a:endParaRPr sz="341">
              <a:latin typeface="Arial"/>
              <a:cs typeface="Arial"/>
            </a:endParaRPr>
          </a:p>
          <a:p>
            <a:pPr marL="5772">
              <a:lnSpc>
                <a:spcPts val="392"/>
              </a:lnSpc>
              <a:spcBef>
                <a:spcPts val="191"/>
              </a:spcBef>
            </a:pPr>
            <a:r>
              <a:rPr sz="341" spc="5" dirty="0">
                <a:latin typeface="Arial"/>
                <a:cs typeface="Arial"/>
              </a:rPr>
              <a:t>PMD (Poligonal de afectaci6n con minimo desvio) </a:t>
            </a:r>
            <a:endParaRPr sz="341">
              <a:latin typeface="Arial"/>
              <a:cs typeface="Arial"/>
            </a:endParaRPr>
          </a:p>
          <a:p>
            <a:pPr marL="5772">
              <a:lnSpc>
                <a:spcPts val="392"/>
              </a:lnSpc>
              <a:spcBef>
                <a:spcPts val="218"/>
              </a:spcBef>
            </a:pPr>
            <a:r>
              <a:rPr sz="341" spc="3" dirty="0">
                <a:latin typeface="Arial"/>
                <a:cs typeface="Arial"/>
              </a:rPr>
              <a:t>Linea de maxima inundaci6n (remanso + revancha) </a:t>
            </a:r>
            <a:endParaRPr sz="341">
              <a:latin typeface="Arial"/>
              <a:cs typeface="Arial"/>
            </a:endParaRPr>
          </a:p>
          <a:p>
            <a:pPr marL="5772">
              <a:lnSpc>
                <a:spcPts val="392"/>
              </a:lnSpc>
              <a:spcBef>
                <a:spcPts val="218"/>
              </a:spcBef>
            </a:pPr>
            <a:r>
              <a:rPr sz="341" spc="3" dirty="0">
                <a:latin typeface="Arial"/>
                <a:cs typeface="Arial"/>
              </a:rPr>
              <a:t>Desafectaci6n propuesta</a:t>
            </a:r>
            <a:endParaRPr sz="341">
              <a:latin typeface="Arial"/>
              <a:cs typeface="Arial"/>
            </a:endParaRPr>
          </a:p>
          <a:p>
            <a:pPr marL="5772" marR="1695">
              <a:lnSpc>
                <a:spcPct val="95825"/>
              </a:lnSpc>
              <a:spcBef>
                <a:spcPts val="236"/>
              </a:spcBef>
            </a:pPr>
            <a:r>
              <a:rPr sz="341" spc="3" dirty="0">
                <a:latin typeface="Arial"/>
                <a:cs typeface="Arial"/>
              </a:rPr>
              <a:t>Recurrencia</a:t>
            </a:r>
            <a:endParaRPr sz="341">
              <a:latin typeface="Arial"/>
              <a:cs typeface="Arial"/>
            </a:endParaRPr>
          </a:p>
        </p:txBody>
      </p:sp>
      <p:sp>
        <p:nvSpPr>
          <p:cNvPr id="940" name="object 940"/>
          <p:cNvSpPr txBox="1"/>
          <p:nvPr/>
        </p:nvSpPr>
        <p:spPr>
          <a:xfrm>
            <a:off x="6689809" y="5959983"/>
            <a:ext cx="81278" cy="199835"/>
          </a:xfrm>
          <a:prstGeom prst="rect">
            <a:avLst/>
          </a:prstGeom>
        </p:spPr>
        <p:txBody>
          <a:bodyPr wrap="square" lIns="0" tIns="1155" rIns="0" bIns="0" rtlCol="0">
            <a:noAutofit/>
          </a:bodyPr>
          <a:lstStyle/>
          <a:p>
            <a:pPr marL="5772" marR="6669">
              <a:lnSpc>
                <a:spcPct val="95825"/>
              </a:lnSpc>
            </a:pPr>
            <a:r>
              <a:rPr sz="341" spc="4" dirty="0">
                <a:latin typeface="Arial"/>
                <a:cs typeface="Arial"/>
              </a:rPr>
              <a:t>Hn</a:t>
            </a:r>
            <a:endParaRPr sz="341">
              <a:latin typeface="Arial"/>
              <a:cs typeface="Arial"/>
            </a:endParaRPr>
          </a:p>
          <a:p>
            <a:pPr marL="5772" marR="6669">
              <a:lnSpc>
                <a:spcPct val="95825"/>
              </a:lnSpc>
              <a:spcBef>
                <a:spcPts val="180"/>
              </a:spcBef>
            </a:pPr>
            <a:r>
              <a:rPr sz="341" spc="4" dirty="0">
                <a:latin typeface="Arial"/>
                <a:cs typeface="Arial"/>
              </a:rPr>
              <a:t>He</a:t>
            </a:r>
            <a:endParaRPr sz="341">
              <a:latin typeface="Arial"/>
              <a:cs typeface="Arial"/>
            </a:endParaRPr>
          </a:p>
          <a:p>
            <a:pPr marL="7073">
              <a:lnSpc>
                <a:spcPct val="95825"/>
              </a:lnSpc>
              <a:spcBef>
                <a:spcPts val="168"/>
              </a:spcBef>
            </a:pPr>
            <a:r>
              <a:rPr sz="341" spc="4" dirty="0">
                <a:latin typeface="Arial"/>
                <a:cs typeface="Arial"/>
              </a:rPr>
              <a:t>HE</a:t>
            </a:r>
            <a:endParaRPr sz="341">
              <a:latin typeface="Arial"/>
              <a:cs typeface="Arial"/>
            </a:endParaRPr>
          </a:p>
        </p:txBody>
      </p:sp>
      <p:sp>
        <p:nvSpPr>
          <p:cNvPr id="939" name="object 939"/>
          <p:cNvSpPr txBox="1"/>
          <p:nvPr/>
        </p:nvSpPr>
        <p:spPr>
          <a:xfrm>
            <a:off x="6689809" y="6411959"/>
            <a:ext cx="50319" cy="56010"/>
          </a:xfrm>
          <a:prstGeom prst="rect">
            <a:avLst/>
          </a:prstGeom>
        </p:spPr>
        <p:txBody>
          <a:bodyPr wrap="square" lIns="0" tIns="1155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341" spc="4" dirty="0">
                <a:latin typeface="Arial"/>
                <a:cs typeface="Arial"/>
              </a:rPr>
              <a:t>R</a:t>
            </a:r>
            <a:endParaRPr sz="341">
              <a:latin typeface="Arial"/>
              <a:cs typeface="Arial"/>
            </a:endParaRPr>
          </a:p>
        </p:txBody>
      </p:sp>
      <p:sp>
        <p:nvSpPr>
          <p:cNvPr id="938" name="object 938"/>
          <p:cNvSpPr txBox="1"/>
          <p:nvPr/>
        </p:nvSpPr>
        <p:spPr>
          <a:xfrm rot="16200000">
            <a:off x="445251" y="1418230"/>
            <a:ext cx="802865" cy="86302"/>
          </a:xfrm>
          <a:prstGeom prst="rect">
            <a:avLst/>
          </a:prstGeom>
        </p:spPr>
        <p:txBody>
          <a:bodyPr wrap="square" lIns="0" tIns="4315" rIns="0" bIns="0" rtlCol="0">
            <a:noAutofit/>
          </a:bodyPr>
          <a:lstStyle/>
          <a:p>
            <a:pPr marL="5772" marR="11856">
              <a:lnSpc>
                <a:spcPts val="679"/>
              </a:lnSpc>
            </a:pPr>
            <a:r>
              <a:rPr sz="614" spc="3" dirty="0">
                <a:latin typeface="Arial"/>
                <a:cs typeface="Arial"/>
              </a:rPr>
              <a:t>POSADAS(ARG)</a:t>
            </a:r>
            <a:endParaRPr sz="614">
              <a:latin typeface="Arial"/>
              <a:cs typeface="Arial"/>
            </a:endParaRPr>
          </a:p>
          <a:p>
            <a:pPr marL="5772" marR="11856">
              <a:lnSpc>
                <a:spcPct val="95825"/>
              </a:lnSpc>
              <a:spcBef>
                <a:spcPts val="68"/>
              </a:spcBef>
            </a:pPr>
            <a:r>
              <a:rPr sz="477" spc="5" dirty="0">
                <a:latin typeface="Arial"/>
                <a:cs typeface="Arial"/>
              </a:rPr>
              <a:t>PUENTEINTERNACIONAL</a:t>
            </a:r>
            <a:endParaRPr sz="477">
              <a:latin typeface="Arial"/>
              <a:cs typeface="Arial"/>
            </a:endParaRPr>
          </a:p>
          <a:p>
            <a:pPr marL="5772">
              <a:lnSpc>
                <a:spcPct val="95825"/>
              </a:lnSpc>
              <a:spcBef>
                <a:spcPts val="39"/>
              </a:spcBef>
            </a:pPr>
            <a:r>
              <a:rPr sz="614" spc="3" dirty="0">
                <a:latin typeface="Arial"/>
                <a:cs typeface="Arial"/>
              </a:rPr>
              <a:t>ENCARNACION(PY)</a:t>
            </a:r>
            <a:endParaRPr sz="614">
              <a:latin typeface="Arial"/>
              <a:cs typeface="Arial"/>
            </a:endParaRPr>
          </a:p>
        </p:txBody>
      </p:sp>
      <p:sp>
        <p:nvSpPr>
          <p:cNvPr id="937" name="object 937"/>
          <p:cNvSpPr txBox="1"/>
          <p:nvPr/>
        </p:nvSpPr>
        <p:spPr>
          <a:xfrm rot="16200000">
            <a:off x="672492" y="5487604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1588</a:t>
            </a:r>
            <a:endParaRPr sz="477">
              <a:latin typeface="Arial"/>
              <a:cs typeface="Arial"/>
            </a:endParaRPr>
          </a:p>
        </p:txBody>
      </p:sp>
      <p:sp>
        <p:nvSpPr>
          <p:cNvPr id="936" name="object 936"/>
          <p:cNvSpPr txBox="1"/>
          <p:nvPr/>
        </p:nvSpPr>
        <p:spPr>
          <a:xfrm rot="16200000">
            <a:off x="529468" y="4487824"/>
            <a:ext cx="408211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</a:t>
            </a:r>
            <a:r>
              <a:rPr sz="227" spc="10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S/A0</a:t>
            </a:r>
            <a:r>
              <a:rPr sz="227" spc="5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ZAIMAN</a:t>
            </a:r>
            <a:r>
              <a:rPr sz="227" spc="9" dirty="0">
                <a:latin typeface="Arial"/>
                <a:cs typeface="Arial"/>
              </a:rPr>
              <a:t> </a:t>
            </a:r>
            <a:r>
              <a:rPr sz="227" spc="1" dirty="0">
                <a:latin typeface="Arial"/>
                <a:cs typeface="Arial"/>
              </a:rPr>
              <a:t>FFCC</a:t>
            </a:r>
            <a:endParaRPr sz="227">
              <a:latin typeface="Arial"/>
              <a:cs typeface="Arial"/>
            </a:endParaRPr>
          </a:p>
        </p:txBody>
      </p:sp>
      <p:sp>
        <p:nvSpPr>
          <p:cNvPr id="935" name="object 935"/>
          <p:cNvSpPr txBox="1"/>
          <p:nvPr/>
        </p:nvSpPr>
        <p:spPr>
          <a:xfrm rot="16200000">
            <a:off x="487981" y="3802200"/>
            <a:ext cx="491185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 S/A0 ZAIMAN RUTA  N012</a:t>
            </a:r>
            <a:endParaRPr sz="227">
              <a:latin typeface="Arial"/>
              <a:cs typeface="Arial"/>
            </a:endParaRPr>
          </a:p>
        </p:txBody>
      </p:sp>
      <p:sp>
        <p:nvSpPr>
          <p:cNvPr id="934" name="object 934"/>
          <p:cNvSpPr txBox="1"/>
          <p:nvPr/>
        </p:nvSpPr>
        <p:spPr>
          <a:xfrm rot="16200000">
            <a:off x="693820" y="3849348"/>
            <a:ext cx="439395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</a:t>
            </a:r>
            <a:r>
              <a:rPr sz="227" spc="10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S/A0</a:t>
            </a:r>
            <a:r>
              <a:rPr sz="227" spc="5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LA</a:t>
            </a:r>
            <a:r>
              <a:rPr sz="227" spc="3" dirty="0">
                <a:latin typeface="Arial"/>
                <a:cs typeface="Arial"/>
              </a:rPr>
              <a:t> </a:t>
            </a:r>
            <a:r>
              <a:rPr sz="227" spc="1" dirty="0">
                <a:latin typeface="Arial"/>
                <a:cs typeface="Arial"/>
              </a:rPr>
              <a:t>TRANQUERA</a:t>
            </a:r>
            <a:endParaRPr sz="227">
              <a:latin typeface="Arial"/>
              <a:cs typeface="Arial"/>
            </a:endParaRPr>
          </a:p>
        </p:txBody>
      </p:sp>
      <p:sp>
        <p:nvSpPr>
          <p:cNvPr id="933" name="object 933"/>
          <p:cNvSpPr txBox="1"/>
          <p:nvPr/>
        </p:nvSpPr>
        <p:spPr>
          <a:xfrm rot="16200000">
            <a:off x="488716" y="4797556"/>
            <a:ext cx="996940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dirty="0">
                <a:latin typeface="Arial"/>
                <a:cs typeface="Arial"/>
              </a:rPr>
              <a:t>PUENTE S/A0 GARUPA RUTA  N012</a:t>
            </a:r>
            <a:endParaRPr sz="477">
              <a:latin typeface="Arial"/>
              <a:cs typeface="Arial"/>
            </a:endParaRPr>
          </a:p>
        </p:txBody>
      </p:sp>
      <p:sp>
        <p:nvSpPr>
          <p:cNvPr id="932" name="object 932"/>
          <p:cNvSpPr txBox="1"/>
          <p:nvPr/>
        </p:nvSpPr>
        <p:spPr>
          <a:xfrm rot="16200000">
            <a:off x="952008" y="5444001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1596</a:t>
            </a:r>
            <a:endParaRPr sz="477">
              <a:latin typeface="Arial"/>
              <a:cs typeface="Arial"/>
            </a:endParaRPr>
          </a:p>
        </p:txBody>
      </p:sp>
      <p:sp>
        <p:nvSpPr>
          <p:cNvPr id="930" name="object 930"/>
          <p:cNvSpPr txBox="1"/>
          <p:nvPr/>
        </p:nvSpPr>
        <p:spPr>
          <a:xfrm rot="16200000">
            <a:off x="1341508" y="3817667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1601</a:t>
            </a:r>
            <a:endParaRPr sz="477">
              <a:latin typeface="Arial"/>
              <a:cs typeface="Arial"/>
            </a:endParaRPr>
          </a:p>
        </p:txBody>
      </p:sp>
      <p:sp>
        <p:nvSpPr>
          <p:cNvPr id="929" name="object 929"/>
          <p:cNvSpPr txBox="1"/>
          <p:nvPr/>
        </p:nvSpPr>
        <p:spPr>
          <a:xfrm rot="16200000">
            <a:off x="1113397" y="1690393"/>
            <a:ext cx="1331421" cy="86302"/>
          </a:xfrm>
          <a:prstGeom prst="rect">
            <a:avLst/>
          </a:prstGeom>
        </p:spPr>
        <p:txBody>
          <a:bodyPr wrap="square" lIns="0" tIns="4315" rIns="0" bIns="0" rtlCol="0">
            <a:noAutofit/>
          </a:bodyPr>
          <a:lstStyle/>
          <a:p>
            <a:pPr marL="5772">
              <a:lnSpc>
                <a:spcPts val="679"/>
              </a:lnSpc>
            </a:pPr>
            <a:r>
              <a:rPr sz="614" dirty="0">
                <a:latin typeface="Arial"/>
                <a:cs typeface="Arial"/>
              </a:rPr>
              <a:t>PUENTE S/A0 SANTA ANA RUTA 12</a:t>
            </a:r>
            <a:endParaRPr sz="614">
              <a:latin typeface="Arial"/>
              <a:cs typeface="Arial"/>
            </a:endParaRPr>
          </a:p>
        </p:txBody>
      </p:sp>
      <p:sp>
        <p:nvSpPr>
          <p:cNvPr id="928" name="object 928"/>
          <p:cNvSpPr txBox="1"/>
          <p:nvPr/>
        </p:nvSpPr>
        <p:spPr>
          <a:xfrm rot="16200000">
            <a:off x="1724175" y="5440096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1618</a:t>
            </a:r>
            <a:endParaRPr sz="477">
              <a:latin typeface="Arial"/>
              <a:cs typeface="Arial"/>
            </a:endParaRPr>
          </a:p>
        </p:txBody>
      </p:sp>
      <p:sp>
        <p:nvSpPr>
          <p:cNvPr id="927" name="object 927"/>
          <p:cNvSpPr txBox="1"/>
          <p:nvPr/>
        </p:nvSpPr>
        <p:spPr>
          <a:xfrm rot="16200000">
            <a:off x="1856611" y="3463636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1621</a:t>
            </a:r>
            <a:endParaRPr sz="477">
              <a:latin typeface="Arial"/>
              <a:cs typeface="Arial"/>
            </a:endParaRPr>
          </a:p>
        </p:txBody>
      </p:sp>
      <p:sp>
        <p:nvSpPr>
          <p:cNvPr id="926" name="object 926"/>
          <p:cNvSpPr txBox="1"/>
          <p:nvPr/>
        </p:nvSpPr>
        <p:spPr>
          <a:xfrm rot="16200000">
            <a:off x="1080801" y="1711888"/>
            <a:ext cx="1879500" cy="86302"/>
          </a:xfrm>
          <a:prstGeom prst="rect">
            <a:avLst/>
          </a:prstGeom>
        </p:spPr>
        <p:txBody>
          <a:bodyPr wrap="square" lIns="0" tIns="4315" rIns="0" bIns="0" rtlCol="0">
            <a:noAutofit/>
          </a:bodyPr>
          <a:lstStyle/>
          <a:p>
            <a:pPr marL="5772">
              <a:lnSpc>
                <a:spcPts val="679"/>
              </a:lnSpc>
            </a:pPr>
            <a:r>
              <a:rPr sz="614" dirty="0">
                <a:latin typeface="Arial"/>
                <a:cs typeface="Arial"/>
              </a:rPr>
              <a:t>PTO. STA ANA (1620)</a:t>
            </a:r>
            <a:r>
              <a:rPr sz="614" spc="170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(A0 YABEBYRY 1623) (ARG)</a:t>
            </a:r>
            <a:endParaRPr sz="614">
              <a:latin typeface="Arial"/>
              <a:cs typeface="Arial"/>
            </a:endParaRPr>
          </a:p>
        </p:txBody>
      </p:sp>
      <p:sp>
        <p:nvSpPr>
          <p:cNvPr id="925" name="object 925"/>
          <p:cNvSpPr txBox="1"/>
          <p:nvPr/>
        </p:nvSpPr>
        <p:spPr>
          <a:xfrm rot="16200000">
            <a:off x="1939262" y="5440096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1624</a:t>
            </a:r>
            <a:endParaRPr sz="477">
              <a:latin typeface="Arial"/>
              <a:cs typeface="Arial"/>
            </a:endParaRPr>
          </a:p>
        </p:txBody>
      </p:sp>
      <p:sp>
        <p:nvSpPr>
          <p:cNvPr id="924" name="object 924"/>
          <p:cNvSpPr txBox="1"/>
          <p:nvPr/>
        </p:nvSpPr>
        <p:spPr>
          <a:xfrm rot="16200000">
            <a:off x="1734500" y="3946848"/>
            <a:ext cx="538846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 S/A0 YABEBYRY RUTA  N012</a:t>
            </a:r>
            <a:endParaRPr sz="227">
              <a:latin typeface="Arial"/>
              <a:cs typeface="Arial"/>
            </a:endParaRPr>
          </a:p>
        </p:txBody>
      </p:sp>
      <p:sp>
        <p:nvSpPr>
          <p:cNvPr id="923" name="object 923"/>
          <p:cNvSpPr txBox="1"/>
          <p:nvPr/>
        </p:nvSpPr>
        <p:spPr>
          <a:xfrm rot="16200000">
            <a:off x="2302405" y="3324366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1632</a:t>
            </a:r>
            <a:endParaRPr sz="477">
              <a:latin typeface="Arial"/>
              <a:cs typeface="Arial"/>
            </a:endParaRPr>
          </a:p>
        </p:txBody>
      </p:sp>
      <p:sp>
        <p:nvSpPr>
          <p:cNvPr id="922" name="object 922"/>
          <p:cNvSpPr txBox="1"/>
          <p:nvPr/>
        </p:nvSpPr>
        <p:spPr>
          <a:xfrm rot="16200000">
            <a:off x="1758900" y="1110753"/>
            <a:ext cx="1404548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15858" marR="11856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1635</a:t>
            </a:r>
            <a:endParaRPr sz="477">
              <a:latin typeface="Arial"/>
              <a:cs typeface="Arial"/>
            </a:endParaRPr>
          </a:p>
          <a:p>
            <a:pPr marL="5772">
              <a:lnSpc>
                <a:spcPct val="95825"/>
              </a:lnSpc>
              <a:spcBef>
                <a:spcPts val="268"/>
              </a:spcBef>
            </a:pPr>
            <a:r>
              <a:rPr sz="614" dirty="0">
                <a:latin typeface="Arial"/>
                <a:cs typeface="Arial"/>
              </a:rPr>
              <a:t>PTO. VIEJO  (A0SAN IGNACIO) (ARG)</a:t>
            </a:r>
            <a:endParaRPr sz="614">
              <a:latin typeface="Arial"/>
              <a:cs typeface="Arial"/>
            </a:endParaRPr>
          </a:p>
        </p:txBody>
      </p:sp>
      <p:sp>
        <p:nvSpPr>
          <p:cNvPr id="921" name="object 921"/>
          <p:cNvSpPr txBox="1"/>
          <p:nvPr/>
        </p:nvSpPr>
        <p:spPr>
          <a:xfrm rot="16200000">
            <a:off x="2489961" y="1458714"/>
            <a:ext cx="719472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18136" marR="11856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1646</a:t>
            </a:r>
            <a:endParaRPr sz="477">
              <a:latin typeface="Arial"/>
              <a:cs typeface="Arial"/>
            </a:endParaRPr>
          </a:p>
          <a:p>
            <a:pPr marL="5772">
              <a:lnSpc>
                <a:spcPct val="95825"/>
              </a:lnSpc>
              <a:spcBef>
                <a:spcPts val="87"/>
              </a:spcBef>
            </a:pPr>
            <a:r>
              <a:rPr sz="614" dirty="0">
                <a:latin typeface="Arial"/>
                <a:cs typeface="Arial"/>
              </a:rPr>
              <a:t>A0</a:t>
            </a:r>
            <a:r>
              <a:rPr sz="614" spc="-9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CAPIVARY</a:t>
            </a:r>
            <a:r>
              <a:rPr sz="614" spc="-32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(PY)</a:t>
            </a:r>
            <a:endParaRPr sz="614">
              <a:latin typeface="Arial"/>
              <a:cs typeface="Arial"/>
            </a:endParaRPr>
          </a:p>
        </p:txBody>
      </p:sp>
      <p:sp>
        <p:nvSpPr>
          <p:cNvPr id="920" name="object 920"/>
          <p:cNvSpPr txBox="1"/>
          <p:nvPr/>
        </p:nvSpPr>
        <p:spPr>
          <a:xfrm rot="16200000">
            <a:off x="2719238" y="5440096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1646</a:t>
            </a:r>
            <a:endParaRPr sz="477">
              <a:latin typeface="Arial"/>
              <a:cs typeface="Arial"/>
            </a:endParaRPr>
          </a:p>
        </p:txBody>
      </p:sp>
      <p:sp>
        <p:nvSpPr>
          <p:cNvPr id="919" name="object 919"/>
          <p:cNvSpPr txBox="1"/>
          <p:nvPr/>
        </p:nvSpPr>
        <p:spPr>
          <a:xfrm rot="16200000">
            <a:off x="2765610" y="5238985"/>
            <a:ext cx="533390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dirty="0">
                <a:latin typeface="Arial"/>
                <a:cs typeface="Arial"/>
              </a:rPr>
              <a:t>1652 A0 CAZADOR</a:t>
            </a:r>
            <a:endParaRPr sz="477">
              <a:latin typeface="Arial"/>
              <a:cs typeface="Arial"/>
            </a:endParaRPr>
          </a:p>
        </p:txBody>
      </p:sp>
      <p:sp>
        <p:nvSpPr>
          <p:cNvPr id="918" name="object 918"/>
          <p:cNvSpPr txBox="1"/>
          <p:nvPr/>
        </p:nvSpPr>
        <p:spPr>
          <a:xfrm rot="16200000">
            <a:off x="2847194" y="5203378"/>
            <a:ext cx="608413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dirty="0">
                <a:latin typeface="Arial"/>
                <a:cs typeface="Arial"/>
              </a:rPr>
              <a:t>1653 A0 CURUPAYTY</a:t>
            </a:r>
            <a:endParaRPr sz="477">
              <a:latin typeface="Arial"/>
              <a:cs typeface="Arial"/>
            </a:endParaRPr>
          </a:p>
        </p:txBody>
      </p:sp>
      <p:sp>
        <p:nvSpPr>
          <p:cNvPr id="917" name="object 917"/>
          <p:cNvSpPr txBox="1"/>
          <p:nvPr/>
        </p:nvSpPr>
        <p:spPr>
          <a:xfrm rot="16200000">
            <a:off x="3023195" y="1403477"/>
            <a:ext cx="863524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23992" marR="7668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1676</a:t>
            </a:r>
            <a:endParaRPr sz="477">
              <a:latin typeface="Arial"/>
              <a:cs typeface="Arial"/>
            </a:endParaRPr>
          </a:p>
          <a:p>
            <a:pPr marL="5772" indent="650">
              <a:lnSpc>
                <a:spcPts val="705"/>
              </a:lnSpc>
              <a:spcBef>
                <a:spcPts val="278"/>
              </a:spcBef>
            </a:pPr>
            <a:r>
              <a:rPr sz="614" spc="3" dirty="0">
                <a:latin typeface="Arial"/>
                <a:cs typeface="Arial"/>
              </a:rPr>
              <a:t>PTOMANI(ARG)</a:t>
            </a:r>
            <a:r>
              <a:rPr sz="614" spc="1" dirty="0">
                <a:latin typeface="Arial"/>
                <a:cs typeface="Arial"/>
              </a:rPr>
              <a:t> </a:t>
            </a:r>
            <a:endParaRPr sz="614">
              <a:latin typeface="Arial"/>
              <a:cs typeface="Arial"/>
            </a:endParaRPr>
          </a:p>
          <a:p>
            <a:pPr marL="5772">
              <a:lnSpc>
                <a:spcPts val="705"/>
              </a:lnSpc>
              <a:spcBef>
                <a:spcPts val="96"/>
              </a:spcBef>
            </a:pPr>
            <a:r>
              <a:rPr sz="614" spc="3" dirty="0">
                <a:latin typeface="Arial"/>
                <a:cs typeface="Arial"/>
              </a:rPr>
              <a:t>PTOBELLAVISTA(PY)</a:t>
            </a:r>
            <a:endParaRPr sz="614">
              <a:latin typeface="Arial"/>
              <a:cs typeface="Arial"/>
            </a:endParaRPr>
          </a:p>
        </p:txBody>
      </p:sp>
      <p:sp>
        <p:nvSpPr>
          <p:cNvPr id="916" name="object 916"/>
          <p:cNvSpPr txBox="1"/>
          <p:nvPr/>
        </p:nvSpPr>
        <p:spPr>
          <a:xfrm rot="16200000">
            <a:off x="3284778" y="5440096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1662</a:t>
            </a:r>
            <a:endParaRPr sz="477">
              <a:latin typeface="Arial"/>
              <a:cs typeface="Arial"/>
            </a:endParaRPr>
          </a:p>
        </p:txBody>
      </p:sp>
      <p:sp>
        <p:nvSpPr>
          <p:cNvPr id="915" name="object 915"/>
          <p:cNvSpPr txBox="1"/>
          <p:nvPr/>
        </p:nvSpPr>
        <p:spPr>
          <a:xfrm rot="16200000">
            <a:off x="3286388" y="5177384"/>
            <a:ext cx="657405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dirty="0">
                <a:latin typeface="Arial"/>
                <a:cs typeface="Arial"/>
              </a:rPr>
              <a:t>1669 A0 NACANGUAZU</a:t>
            </a:r>
            <a:endParaRPr sz="477">
              <a:latin typeface="Arial"/>
              <a:cs typeface="Arial"/>
            </a:endParaRPr>
          </a:p>
        </p:txBody>
      </p:sp>
      <p:sp>
        <p:nvSpPr>
          <p:cNvPr id="914" name="object 914"/>
          <p:cNvSpPr txBox="1"/>
          <p:nvPr/>
        </p:nvSpPr>
        <p:spPr>
          <a:xfrm rot="16200000">
            <a:off x="3259607" y="3334263"/>
            <a:ext cx="677520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</a:t>
            </a:r>
            <a:r>
              <a:rPr sz="227" spc="10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S/A0</a:t>
            </a:r>
            <a:r>
              <a:rPr sz="227" spc="5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NACANGUAZU</a:t>
            </a:r>
            <a:r>
              <a:rPr sz="227" spc="16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CAMINO</a:t>
            </a:r>
            <a:r>
              <a:rPr sz="227" spc="10" dirty="0">
                <a:latin typeface="Arial"/>
                <a:cs typeface="Arial"/>
              </a:rPr>
              <a:t> </a:t>
            </a:r>
            <a:r>
              <a:rPr sz="227" spc="1" dirty="0">
                <a:latin typeface="Arial"/>
                <a:cs typeface="Arial"/>
              </a:rPr>
              <a:t>VECINAL</a:t>
            </a:r>
            <a:endParaRPr sz="227">
              <a:latin typeface="Arial"/>
              <a:cs typeface="Arial"/>
            </a:endParaRPr>
          </a:p>
        </p:txBody>
      </p:sp>
      <p:sp>
        <p:nvSpPr>
          <p:cNvPr id="913" name="object 913"/>
          <p:cNvSpPr txBox="1"/>
          <p:nvPr/>
        </p:nvSpPr>
        <p:spPr>
          <a:xfrm rot="16200000">
            <a:off x="3543537" y="1413128"/>
            <a:ext cx="819529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11628" marR="7668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1676</a:t>
            </a:r>
            <a:endParaRPr sz="477">
              <a:latin typeface="Arial"/>
              <a:cs typeface="Arial"/>
            </a:endParaRPr>
          </a:p>
          <a:p>
            <a:pPr marL="5772">
              <a:lnSpc>
                <a:spcPct val="100233"/>
              </a:lnSpc>
              <a:spcBef>
                <a:spcPts val="278"/>
              </a:spcBef>
            </a:pPr>
            <a:r>
              <a:rPr sz="614" dirty="0">
                <a:latin typeface="Arial"/>
                <a:cs typeface="Arial"/>
              </a:rPr>
              <a:t>PTO</a:t>
            </a:r>
            <a:r>
              <a:rPr sz="614" spc="14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ESPANA</a:t>
            </a:r>
            <a:r>
              <a:rPr sz="614" spc="26" dirty="0">
                <a:latin typeface="Arial"/>
                <a:cs typeface="Arial"/>
              </a:rPr>
              <a:t> </a:t>
            </a:r>
            <a:r>
              <a:rPr sz="614" spc="3" dirty="0">
                <a:latin typeface="Arial"/>
                <a:cs typeface="Arial"/>
              </a:rPr>
              <a:t>(ARG)</a:t>
            </a:r>
            <a:r>
              <a:rPr sz="614" spc="1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A0</a:t>
            </a:r>
            <a:r>
              <a:rPr sz="614" spc="-9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FRANCES</a:t>
            </a:r>
            <a:r>
              <a:rPr sz="614" spc="-31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(ARG)</a:t>
            </a:r>
            <a:endParaRPr sz="614">
              <a:latin typeface="Arial"/>
              <a:cs typeface="Arial"/>
            </a:endParaRPr>
          </a:p>
        </p:txBody>
      </p:sp>
      <p:sp>
        <p:nvSpPr>
          <p:cNvPr id="912" name="object 912"/>
          <p:cNvSpPr txBox="1"/>
          <p:nvPr/>
        </p:nvSpPr>
        <p:spPr>
          <a:xfrm rot="16200000">
            <a:off x="4641810" y="1479470"/>
            <a:ext cx="647235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6748" marR="11856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1706</a:t>
            </a:r>
            <a:endParaRPr sz="477">
              <a:latin typeface="Arial"/>
              <a:cs typeface="Arial"/>
            </a:endParaRPr>
          </a:p>
          <a:p>
            <a:pPr marL="5772">
              <a:lnSpc>
                <a:spcPct val="95825"/>
              </a:lnSpc>
              <a:spcBef>
                <a:spcPts val="78"/>
              </a:spcBef>
            </a:pPr>
            <a:r>
              <a:rPr sz="614" dirty="0">
                <a:latin typeface="Arial"/>
                <a:cs typeface="Arial"/>
              </a:rPr>
              <a:t>A0</a:t>
            </a:r>
            <a:r>
              <a:rPr sz="614" spc="-9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TABAY</a:t>
            </a:r>
            <a:r>
              <a:rPr sz="614" spc="-21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(ARG)</a:t>
            </a:r>
            <a:endParaRPr sz="614">
              <a:latin typeface="Arial"/>
              <a:cs typeface="Arial"/>
            </a:endParaRPr>
          </a:p>
        </p:txBody>
      </p:sp>
      <p:sp>
        <p:nvSpPr>
          <p:cNvPr id="911" name="object 911"/>
          <p:cNvSpPr txBox="1"/>
          <p:nvPr/>
        </p:nvSpPr>
        <p:spPr>
          <a:xfrm rot="16200000">
            <a:off x="5136611" y="1726016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1715</a:t>
            </a:r>
            <a:endParaRPr sz="477">
              <a:latin typeface="Arial"/>
              <a:cs typeface="Arial"/>
            </a:endParaRPr>
          </a:p>
        </p:txBody>
      </p:sp>
      <p:sp>
        <p:nvSpPr>
          <p:cNvPr id="910" name="object 910"/>
          <p:cNvSpPr txBox="1"/>
          <p:nvPr/>
        </p:nvSpPr>
        <p:spPr>
          <a:xfrm rot="16200000">
            <a:off x="4970906" y="2605306"/>
            <a:ext cx="501731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</a:t>
            </a:r>
            <a:r>
              <a:rPr sz="227" spc="10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S/A0</a:t>
            </a:r>
            <a:r>
              <a:rPr sz="227" spc="5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CUNA</a:t>
            </a:r>
            <a:r>
              <a:rPr sz="227" spc="7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PIRU</a:t>
            </a:r>
            <a:r>
              <a:rPr sz="227" spc="6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RUTA</a:t>
            </a:r>
            <a:r>
              <a:rPr sz="227" spc="6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12</a:t>
            </a:r>
            <a:endParaRPr sz="227">
              <a:latin typeface="Arial"/>
              <a:cs typeface="Arial"/>
            </a:endParaRPr>
          </a:p>
        </p:txBody>
      </p:sp>
      <p:sp>
        <p:nvSpPr>
          <p:cNvPr id="909" name="object 909"/>
          <p:cNvSpPr txBox="1"/>
          <p:nvPr/>
        </p:nvSpPr>
        <p:spPr>
          <a:xfrm rot="16200000">
            <a:off x="4982766" y="966052"/>
            <a:ext cx="820396" cy="86302"/>
          </a:xfrm>
          <a:prstGeom prst="rect">
            <a:avLst/>
          </a:prstGeom>
        </p:spPr>
        <p:txBody>
          <a:bodyPr wrap="square" lIns="0" tIns="4315" rIns="0" bIns="0" rtlCol="0">
            <a:noAutofit/>
          </a:bodyPr>
          <a:lstStyle/>
          <a:p>
            <a:pPr marL="5772" marR="11856">
              <a:lnSpc>
                <a:spcPts val="679"/>
              </a:lnSpc>
            </a:pPr>
            <a:r>
              <a:rPr sz="614" spc="3" dirty="0">
                <a:latin typeface="Arial"/>
                <a:cs typeface="Arial"/>
              </a:rPr>
              <a:t>PTOMINERAL(ARG)</a:t>
            </a:r>
            <a:endParaRPr sz="614">
              <a:latin typeface="Arial"/>
              <a:cs typeface="Arial"/>
            </a:endParaRPr>
          </a:p>
          <a:p>
            <a:pPr marL="5772">
              <a:lnSpc>
                <a:spcPct val="95825"/>
              </a:lnSpc>
              <a:spcBef>
                <a:spcPts val="23"/>
              </a:spcBef>
            </a:pPr>
            <a:r>
              <a:rPr sz="614" dirty="0">
                <a:latin typeface="Arial"/>
                <a:cs typeface="Arial"/>
              </a:rPr>
              <a:t>A0</a:t>
            </a:r>
            <a:r>
              <a:rPr sz="614" spc="-9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CUNA</a:t>
            </a:r>
            <a:r>
              <a:rPr sz="614" spc="-19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PIRU</a:t>
            </a:r>
            <a:r>
              <a:rPr sz="614" spc="-16" dirty="0">
                <a:latin typeface="Arial"/>
                <a:cs typeface="Arial"/>
              </a:rPr>
              <a:t> </a:t>
            </a:r>
            <a:r>
              <a:rPr sz="614" dirty="0">
                <a:latin typeface="Arial"/>
                <a:cs typeface="Arial"/>
              </a:rPr>
              <a:t>(ARG)</a:t>
            </a:r>
            <a:endParaRPr sz="614">
              <a:latin typeface="Arial"/>
              <a:cs typeface="Arial"/>
            </a:endParaRPr>
          </a:p>
        </p:txBody>
      </p:sp>
      <p:sp>
        <p:nvSpPr>
          <p:cNvPr id="908" name="object 908"/>
          <p:cNvSpPr txBox="1"/>
          <p:nvPr/>
        </p:nvSpPr>
        <p:spPr>
          <a:xfrm rot="16200000">
            <a:off x="5396603" y="1713001"/>
            <a:ext cx="16407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1722</a:t>
            </a:r>
            <a:endParaRPr sz="477">
              <a:latin typeface="Arial"/>
              <a:cs typeface="Arial"/>
            </a:endParaRPr>
          </a:p>
        </p:txBody>
      </p:sp>
      <p:sp>
        <p:nvSpPr>
          <p:cNvPr id="907" name="object 907"/>
          <p:cNvSpPr txBox="1"/>
          <p:nvPr/>
        </p:nvSpPr>
        <p:spPr>
          <a:xfrm rot="16200000">
            <a:off x="5241943" y="1451429"/>
            <a:ext cx="678201" cy="86302"/>
          </a:xfrm>
          <a:prstGeom prst="rect">
            <a:avLst/>
          </a:prstGeom>
        </p:spPr>
        <p:txBody>
          <a:bodyPr wrap="square" lIns="0" tIns="4315" rIns="0" bIns="0" rtlCol="0">
            <a:noAutofit/>
          </a:bodyPr>
          <a:lstStyle/>
          <a:p>
            <a:pPr marL="5772">
              <a:lnSpc>
                <a:spcPts val="679"/>
              </a:lnSpc>
            </a:pPr>
            <a:r>
              <a:rPr sz="614" spc="3" dirty="0">
                <a:latin typeface="Arial"/>
                <a:cs typeface="Arial"/>
              </a:rPr>
              <a:t>PTOEDELIRA(PY)</a:t>
            </a:r>
            <a:endParaRPr sz="614">
              <a:latin typeface="Arial"/>
              <a:cs typeface="Arial"/>
            </a:endParaRPr>
          </a:p>
        </p:txBody>
      </p:sp>
      <p:sp>
        <p:nvSpPr>
          <p:cNvPr id="906" name="object 906"/>
          <p:cNvSpPr txBox="1"/>
          <p:nvPr/>
        </p:nvSpPr>
        <p:spPr>
          <a:xfrm rot="16200000">
            <a:off x="5844482" y="1027112"/>
            <a:ext cx="744561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62060" marR="7668">
              <a:lnSpc>
                <a:spcPts val="520"/>
              </a:lnSpc>
            </a:pPr>
            <a:r>
              <a:rPr sz="477" spc="5" dirty="0">
                <a:latin typeface="Arial"/>
                <a:cs typeface="Arial"/>
              </a:rPr>
              <a:t>1740</a:t>
            </a:r>
            <a:endParaRPr sz="477">
              <a:latin typeface="Arial"/>
              <a:cs typeface="Arial"/>
            </a:endParaRPr>
          </a:p>
          <a:p>
            <a:pPr marL="5772">
              <a:lnSpc>
                <a:spcPct val="100520"/>
              </a:lnSpc>
              <a:spcBef>
                <a:spcPts val="240"/>
              </a:spcBef>
            </a:pPr>
            <a:r>
              <a:rPr sz="614" spc="3" dirty="0">
                <a:latin typeface="Arial"/>
                <a:cs typeface="Arial"/>
              </a:rPr>
              <a:t>PTORICO(ARG)</a:t>
            </a:r>
            <a:r>
              <a:rPr sz="614" spc="1" dirty="0">
                <a:latin typeface="Arial"/>
                <a:cs typeface="Arial"/>
              </a:rPr>
              <a:t> </a:t>
            </a:r>
            <a:r>
              <a:rPr sz="614" spc="3" dirty="0">
                <a:latin typeface="Arial"/>
                <a:cs typeface="Arial"/>
              </a:rPr>
              <a:t>PTOTRIUNFO(PY)</a:t>
            </a:r>
            <a:endParaRPr sz="614">
              <a:latin typeface="Arial"/>
              <a:cs typeface="Arial"/>
            </a:endParaRPr>
          </a:p>
        </p:txBody>
      </p:sp>
      <p:sp>
        <p:nvSpPr>
          <p:cNvPr id="905" name="object 905"/>
          <p:cNvSpPr txBox="1"/>
          <p:nvPr/>
        </p:nvSpPr>
        <p:spPr>
          <a:xfrm rot="16200000">
            <a:off x="6906091" y="1740647"/>
            <a:ext cx="592092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</a:t>
            </a:r>
            <a:r>
              <a:rPr sz="227" spc="10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S/A0</a:t>
            </a:r>
            <a:r>
              <a:rPr sz="227" spc="5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PARANAY</a:t>
            </a:r>
            <a:r>
              <a:rPr sz="227" spc="11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GUAZU</a:t>
            </a:r>
            <a:r>
              <a:rPr sz="227" spc="8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RUTA</a:t>
            </a:r>
            <a:r>
              <a:rPr sz="227" spc="6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12</a:t>
            </a:r>
            <a:endParaRPr sz="227">
              <a:latin typeface="Arial"/>
              <a:cs typeface="Arial"/>
            </a:endParaRPr>
          </a:p>
        </p:txBody>
      </p:sp>
      <p:sp>
        <p:nvSpPr>
          <p:cNvPr id="904" name="object 904"/>
          <p:cNvSpPr txBox="1"/>
          <p:nvPr/>
        </p:nvSpPr>
        <p:spPr>
          <a:xfrm rot="16200000">
            <a:off x="7613818" y="739507"/>
            <a:ext cx="493616" cy="4388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ts val="365"/>
              </a:lnSpc>
            </a:pPr>
            <a:r>
              <a:rPr sz="318" spc="10" dirty="0">
                <a:latin typeface="Arial"/>
                <a:cs typeface="Arial"/>
              </a:rPr>
              <a:t>PTOMONTECARLO(ARG)</a:t>
            </a:r>
            <a:r>
              <a:rPr sz="318" spc="4" dirty="0">
                <a:latin typeface="Arial"/>
                <a:cs typeface="Arial"/>
              </a:rPr>
              <a:t> </a:t>
            </a:r>
            <a:r>
              <a:rPr sz="318" spc="9" dirty="0">
                <a:latin typeface="Arial"/>
                <a:cs typeface="Arial"/>
              </a:rPr>
              <a:t>PTOSANJOSE(PY)</a:t>
            </a:r>
            <a:endParaRPr sz="318">
              <a:latin typeface="Arial"/>
              <a:cs typeface="Arial"/>
            </a:endParaRPr>
          </a:p>
        </p:txBody>
      </p:sp>
      <p:sp>
        <p:nvSpPr>
          <p:cNvPr id="903" name="object 903"/>
          <p:cNvSpPr txBox="1"/>
          <p:nvPr/>
        </p:nvSpPr>
        <p:spPr>
          <a:xfrm rot="16200000">
            <a:off x="8027098" y="5177098"/>
            <a:ext cx="647637" cy="66098"/>
          </a:xfrm>
          <a:prstGeom prst="rect">
            <a:avLst/>
          </a:prstGeom>
        </p:spPr>
        <p:txBody>
          <a:bodyPr wrap="square" lIns="0" tIns="3305" rIns="0" bIns="0" rtlCol="0">
            <a:noAutofit/>
          </a:bodyPr>
          <a:lstStyle/>
          <a:p>
            <a:pPr marL="5772">
              <a:lnSpc>
                <a:spcPts val="520"/>
              </a:lnSpc>
            </a:pPr>
            <a:r>
              <a:rPr sz="477" dirty="0">
                <a:latin typeface="Arial"/>
                <a:cs typeface="Arial"/>
              </a:rPr>
              <a:t>1803 A0 PIRAY-GUAZU</a:t>
            </a:r>
            <a:endParaRPr sz="477">
              <a:latin typeface="Arial"/>
              <a:cs typeface="Arial"/>
            </a:endParaRPr>
          </a:p>
        </p:txBody>
      </p:sp>
      <p:sp>
        <p:nvSpPr>
          <p:cNvPr id="902" name="object 902"/>
          <p:cNvSpPr txBox="1"/>
          <p:nvPr/>
        </p:nvSpPr>
        <p:spPr>
          <a:xfrm rot="16200000">
            <a:off x="8068498" y="1176566"/>
            <a:ext cx="541151" cy="28864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>
              <a:lnSpc>
                <a:spcPct val="95825"/>
              </a:lnSpc>
            </a:pPr>
            <a:r>
              <a:rPr sz="227" dirty="0">
                <a:latin typeface="Arial"/>
                <a:cs typeface="Arial"/>
              </a:rPr>
              <a:t>PUENTE</a:t>
            </a:r>
            <a:r>
              <a:rPr sz="227" spc="10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S/A0</a:t>
            </a:r>
            <a:r>
              <a:rPr sz="227" spc="5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PIRAY-GUAZU</a:t>
            </a:r>
            <a:r>
              <a:rPr sz="227" spc="16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RUTA</a:t>
            </a:r>
            <a:r>
              <a:rPr sz="227" spc="6" dirty="0">
                <a:latin typeface="Arial"/>
                <a:cs typeface="Arial"/>
              </a:rPr>
              <a:t> </a:t>
            </a:r>
            <a:r>
              <a:rPr sz="227" dirty="0">
                <a:latin typeface="Arial"/>
                <a:cs typeface="Arial"/>
              </a:rPr>
              <a:t>12</a:t>
            </a:r>
            <a:endParaRPr sz="227">
              <a:latin typeface="Arial"/>
              <a:cs typeface="Arial"/>
            </a:endParaRPr>
          </a:p>
        </p:txBody>
      </p:sp>
      <p:sp>
        <p:nvSpPr>
          <p:cNvPr id="901" name="object 901"/>
          <p:cNvSpPr txBox="1"/>
          <p:nvPr/>
        </p:nvSpPr>
        <p:spPr>
          <a:xfrm rot="16200000">
            <a:off x="8227647" y="521454"/>
            <a:ext cx="411379" cy="40409"/>
          </a:xfrm>
          <a:prstGeom prst="rect">
            <a:avLst/>
          </a:prstGeom>
        </p:spPr>
        <p:txBody>
          <a:bodyPr wrap="square" lIns="0" tIns="2598" rIns="0" bIns="0" rtlCol="0">
            <a:noAutofit/>
          </a:bodyPr>
          <a:lstStyle/>
          <a:p>
            <a:pPr marL="5772" marR="5928">
              <a:lnSpc>
                <a:spcPct val="95825"/>
              </a:lnSpc>
            </a:pPr>
            <a:r>
              <a:rPr sz="318" spc="10" dirty="0">
                <a:latin typeface="Arial"/>
                <a:cs typeface="Arial"/>
              </a:rPr>
              <a:t>ELDORADO(ARG)</a:t>
            </a:r>
            <a:endParaRPr sz="318">
              <a:latin typeface="Arial"/>
              <a:cs typeface="Arial"/>
            </a:endParaRPr>
          </a:p>
          <a:p>
            <a:pPr marL="5772">
              <a:lnSpc>
                <a:spcPct val="95825"/>
              </a:lnSpc>
              <a:spcBef>
                <a:spcPts val="30"/>
              </a:spcBef>
            </a:pPr>
            <a:r>
              <a:rPr sz="318" dirty="0">
                <a:latin typeface="Arial"/>
                <a:cs typeface="Arial"/>
              </a:rPr>
              <a:t>MAYOR</a:t>
            </a:r>
            <a:r>
              <a:rPr sz="318" spc="62" dirty="0">
                <a:latin typeface="Arial"/>
                <a:cs typeface="Arial"/>
              </a:rPr>
              <a:t> </a:t>
            </a:r>
            <a:r>
              <a:rPr sz="318" spc="10" dirty="0">
                <a:latin typeface="Arial"/>
                <a:cs typeface="Arial"/>
              </a:rPr>
              <a:t>OTANO</a:t>
            </a:r>
            <a:r>
              <a:rPr sz="318" spc="4" dirty="0">
                <a:latin typeface="Arial"/>
                <a:cs typeface="Arial"/>
              </a:rPr>
              <a:t> </a:t>
            </a:r>
            <a:r>
              <a:rPr sz="318" spc="7" dirty="0">
                <a:latin typeface="Arial"/>
                <a:cs typeface="Arial"/>
              </a:rPr>
              <a:t>(PY)</a:t>
            </a:r>
            <a:endParaRPr sz="318">
              <a:latin typeface="Arial"/>
              <a:cs typeface="Arial"/>
            </a:endParaRPr>
          </a:p>
        </p:txBody>
      </p:sp>
      <p:sp>
        <p:nvSpPr>
          <p:cNvPr id="900" name="object 900"/>
          <p:cNvSpPr txBox="1"/>
          <p:nvPr/>
        </p:nvSpPr>
        <p:spPr>
          <a:xfrm>
            <a:off x="6507177" y="6325556"/>
            <a:ext cx="500135" cy="78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99" name="object 899"/>
          <p:cNvSpPr txBox="1"/>
          <p:nvPr/>
        </p:nvSpPr>
        <p:spPr>
          <a:xfrm>
            <a:off x="6504574" y="6286670"/>
            <a:ext cx="504039" cy="79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98" name="object 898"/>
          <p:cNvSpPr txBox="1"/>
          <p:nvPr/>
        </p:nvSpPr>
        <p:spPr>
          <a:xfrm>
            <a:off x="6504575" y="5924992"/>
            <a:ext cx="123650" cy="5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97" name="object 897"/>
          <p:cNvSpPr txBox="1"/>
          <p:nvPr/>
        </p:nvSpPr>
        <p:spPr>
          <a:xfrm>
            <a:off x="4233629" y="5679968"/>
            <a:ext cx="477357" cy="143500"/>
          </a:xfrm>
          <a:prstGeom prst="rect">
            <a:avLst/>
          </a:prstGeom>
        </p:spPr>
        <p:txBody>
          <a:bodyPr wrap="square" lIns="0" tIns="1279" rIns="0" bIns="0" rtlCol="0">
            <a:noAutofit/>
          </a:bodyPr>
          <a:lstStyle/>
          <a:p>
            <a:pPr>
              <a:lnSpc>
                <a:spcPts val="227"/>
              </a:lnSpc>
            </a:pPr>
            <a:endParaRPr sz="227"/>
          </a:p>
          <a:p>
            <a:pPr marL="35139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CURVATIPO</a:t>
            </a:r>
            <a:endParaRPr sz="523">
              <a:latin typeface="Arial"/>
              <a:cs typeface="Arial"/>
            </a:endParaRPr>
          </a:p>
        </p:txBody>
      </p:sp>
      <p:sp>
        <p:nvSpPr>
          <p:cNvPr id="896" name="object 896"/>
          <p:cNvSpPr txBox="1"/>
          <p:nvPr/>
        </p:nvSpPr>
        <p:spPr>
          <a:xfrm>
            <a:off x="4710986" y="5679968"/>
            <a:ext cx="397960" cy="143500"/>
          </a:xfrm>
          <a:prstGeom prst="rect">
            <a:avLst/>
          </a:prstGeom>
        </p:spPr>
        <p:txBody>
          <a:bodyPr wrap="square" lIns="0" tIns="1279" rIns="0" bIns="0" rtlCol="0">
            <a:noAutofit/>
          </a:bodyPr>
          <a:lstStyle/>
          <a:p>
            <a:pPr>
              <a:lnSpc>
                <a:spcPts val="227"/>
              </a:lnSpc>
            </a:pPr>
            <a:endParaRPr sz="227"/>
          </a:p>
          <a:p>
            <a:pPr marL="44249">
              <a:lnSpc>
                <a:spcPct val="95825"/>
              </a:lnSpc>
            </a:pPr>
            <a:r>
              <a:rPr sz="523" spc="-3" dirty="0">
                <a:latin typeface="Arial"/>
                <a:cs typeface="Arial"/>
              </a:rPr>
              <a:t>Q m3/seg</a:t>
            </a:r>
            <a:endParaRPr sz="523">
              <a:latin typeface="Arial"/>
              <a:cs typeface="Arial"/>
            </a:endParaRPr>
          </a:p>
        </p:txBody>
      </p:sp>
      <p:sp>
        <p:nvSpPr>
          <p:cNvPr id="895" name="object 895"/>
          <p:cNvSpPr txBox="1"/>
          <p:nvPr/>
        </p:nvSpPr>
        <p:spPr>
          <a:xfrm>
            <a:off x="5108947" y="5679968"/>
            <a:ext cx="291881" cy="143500"/>
          </a:xfrm>
          <a:prstGeom prst="rect">
            <a:avLst/>
          </a:prstGeom>
        </p:spPr>
        <p:txBody>
          <a:bodyPr wrap="square" lIns="0" tIns="1279" rIns="0" bIns="0" rtlCol="0">
            <a:noAutofit/>
          </a:bodyPr>
          <a:lstStyle/>
          <a:p>
            <a:pPr>
              <a:lnSpc>
                <a:spcPts val="227"/>
              </a:lnSpc>
            </a:pPr>
            <a:endParaRPr sz="227"/>
          </a:p>
          <a:p>
            <a:pPr marL="47178">
              <a:lnSpc>
                <a:spcPct val="95825"/>
              </a:lnSpc>
            </a:pPr>
            <a:r>
              <a:rPr sz="523" spc="-10" dirty="0">
                <a:latin typeface="Arial"/>
                <a:cs typeface="Arial"/>
              </a:rPr>
              <a:t>R axos</a:t>
            </a:r>
            <a:endParaRPr sz="523">
              <a:latin typeface="Arial"/>
              <a:cs typeface="Arial"/>
            </a:endParaRPr>
          </a:p>
        </p:txBody>
      </p:sp>
      <p:sp>
        <p:nvSpPr>
          <p:cNvPr id="894" name="object 894"/>
          <p:cNvSpPr txBox="1"/>
          <p:nvPr/>
        </p:nvSpPr>
        <p:spPr>
          <a:xfrm>
            <a:off x="5400828" y="5679968"/>
            <a:ext cx="583436" cy="71587"/>
          </a:xfrm>
          <a:prstGeom prst="rect">
            <a:avLst/>
          </a:prstGeom>
        </p:spPr>
        <p:txBody>
          <a:bodyPr wrap="square" lIns="0" tIns="3579" rIns="0" bIns="0" rtlCol="0">
            <a:noAutofit/>
          </a:bodyPr>
          <a:lstStyle/>
          <a:p>
            <a:pPr marL="118107">
              <a:lnSpc>
                <a:spcPts val="564"/>
              </a:lnSpc>
            </a:pPr>
            <a:r>
              <a:rPr sz="523" dirty="0">
                <a:latin typeface="Arial"/>
                <a:cs typeface="Arial"/>
              </a:rPr>
              <a:t>DURACION</a:t>
            </a:r>
            <a:endParaRPr sz="523">
              <a:latin typeface="Arial"/>
              <a:cs typeface="Arial"/>
            </a:endParaRPr>
          </a:p>
        </p:txBody>
      </p:sp>
      <p:sp>
        <p:nvSpPr>
          <p:cNvPr id="893" name="object 893"/>
          <p:cNvSpPr txBox="1"/>
          <p:nvPr/>
        </p:nvSpPr>
        <p:spPr>
          <a:xfrm>
            <a:off x="5400828" y="5751556"/>
            <a:ext cx="291555" cy="719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92" name="object 892"/>
          <p:cNvSpPr txBox="1"/>
          <p:nvPr/>
        </p:nvSpPr>
        <p:spPr>
          <a:xfrm>
            <a:off x="5692383" y="5751556"/>
            <a:ext cx="291881" cy="71912"/>
          </a:xfrm>
          <a:prstGeom prst="rect">
            <a:avLst/>
          </a:prstGeom>
        </p:spPr>
        <p:txBody>
          <a:bodyPr wrap="square" lIns="0" tIns="3593" rIns="0" bIns="0" rtlCol="0">
            <a:noAutofit/>
          </a:bodyPr>
          <a:lstStyle/>
          <a:p>
            <a:pPr marL="71580">
              <a:lnSpc>
                <a:spcPts val="566"/>
              </a:lnSpc>
            </a:pPr>
            <a:r>
              <a:rPr sz="523" spc="7" dirty="0">
                <a:latin typeface="Arial"/>
                <a:cs typeface="Arial"/>
              </a:rPr>
              <a:t>Dias</a:t>
            </a:r>
            <a:endParaRPr sz="523">
              <a:latin typeface="Arial"/>
              <a:cs typeface="Arial"/>
            </a:endParaRPr>
          </a:p>
        </p:txBody>
      </p:sp>
      <p:sp>
        <p:nvSpPr>
          <p:cNvPr id="891" name="object 891"/>
          <p:cNvSpPr txBox="1"/>
          <p:nvPr/>
        </p:nvSpPr>
        <p:spPr>
          <a:xfrm>
            <a:off x="4233629" y="5823468"/>
            <a:ext cx="477357" cy="143175"/>
          </a:xfrm>
          <a:prstGeom prst="rect">
            <a:avLst/>
          </a:prstGeom>
        </p:spPr>
        <p:txBody>
          <a:bodyPr wrap="square" lIns="0" tIns="2707" rIns="0" bIns="0" rtlCol="0">
            <a:noAutofit/>
          </a:bodyPr>
          <a:lstStyle/>
          <a:p>
            <a:pPr>
              <a:lnSpc>
                <a:spcPts val="295"/>
              </a:lnSpc>
            </a:pPr>
            <a:endParaRPr sz="295"/>
          </a:p>
          <a:p>
            <a:pPr marL="199736" marR="218944" algn="ctr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0</a:t>
            </a:r>
            <a:endParaRPr sz="523">
              <a:latin typeface="Arial"/>
              <a:cs typeface="Arial"/>
            </a:endParaRPr>
          </a:p>
        </p:txBody>
      </p:sp>
      <p:sp>
        <p:nvSpPr>
          <p:cNvPr id="890" name="object 890"/>
          <p:cNvSpPr txBox="1"/>
          <p:nvPr/>
        </p:nvSpPr>
        <p:spPr>
          <a:xfrm>
            <a:off x="4710986" y="5823468"/>
            <a:ext cx="397960" cy="143175"/>
          </a:xfrm>
          <a:prstGeom prst="rect">
            <a:avLst/>
          </a:prstGeom>
        </p:spPr>
        <p:txBody>
          <a:bodyPr wrap="square" lIns="0" tIns="2707" rIns="0" bIns="0" rtlCol="0">
            <a:noAutofit/>
          </a:bodyPr>
          <a:lstStyle/>
          <a:p>
            <a:pPr>
              <a:lnSpc>
                <a:spcPts val="295"/>
              </a:lnSpc>
            </a:pPr>
            <a:endParaRPr sz="295"/>
          </a:p>
          <a:p>
            <a:pPr marL="62795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15.000</a:t>
            </a:r>
            <a:endParaRPr sz="523">
              <a:latin typeface="Arial"/>
              <a:cs typeface="Arial"/>
            </a:endParaRPr>
          </a:p>
        </p:txBody>
      </p:sp>
      <p:sp>
        <p:nvSpPr>
          <p:cNvPr id="889" name="object 889"/>
          <p:cNvSpPr txBox="1"/>
          <p:nvPr/>
        </p:nvSpPr>
        <p:spPr>
          <a:xfrm>
            <a:off x="5108947" y="5823468"/>
            <a:ext cx="291881" cy="143175"/>
          </a:xfrm>
          <a:prstGeom prst="rect">
            <a:avLst/>
          </a:prstGeom>
        </p:spPr>
        <p:txBody>
          <a:bodyPr wrap="square" lIns="0" tIns="2298" rIns="0" bIns="0" rtlCol="0">
            <a:noAutofit/>
          </a:bodyPr>
          <a:lstStyle/>
          <a:p>
            <a:pPr>
              <a:lnSpc>
                <a:spcPts val="250"/>
              </a:lnSpc>
            </a:pPr>
            <a:endParaRPr sz="250"/>
          </a:p>
          <a:p>
            <a:pPr marL="37417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m6dulo</a:t>
            </a:r>
            <a:endParaRPr sz="523">
              <a:latin typeface="Arial"/>
              <a:cs typeface="Arial"/>
            </a:endParaRPr>
          </a:p>
        </p:txBody>
      </p:sp>
      <p:sp>
        <p:nvSpPr>
          <p:cNvPr id="888" name="object 888"/>
          <p:cNvSpPr txBox="1"/>
          <p:nvPr/>
        </p:nvSpPr>
        <p:spPr>
          <a:xfrm>
            <a:off x="5400828" y="5823468"/>
            <a:ext cx="291555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87" name="object 887"/>
          <p:cNvSpPr txBox="1"/>
          <p:nvPr/>
        </p:nvSpPr>
        <p:spPr>
          <a:xfrm>
            <a:off x="5692383" y="5823468"/>
            <a:ext cx="291881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86" name="object 886"/>
          <p:cNvSpPr txBox="1"/>
          <p:nvPr/>
        </p:nvSpPr>
        <p:spPr>
          <a:xfrm>
            <a:off x="4233629" y="5966643"/>
            <a:ext cx="477357" cy="143175"/>
          </a:xfrm>
          <a:prstGeom prst="rect">
            <a:avLst/>
          </a:prstGeom>
        </p:spPr>
        <p:txBody>
          <a:bodyPr wrap="square" lIns="0" tIns="1406" rIns="0" bIns="0" rtlCol="0">
            <a:noAutofit/>
          </a:bodyPr>
          <a:lstStyle/>
          <a:p>
            <a:pPr>
              <a:lnSpc>
                <a:spcPts val="295"/>
              </a:lnSpc>
            </a:pPr>
            <a:endParaRPr sz="295"/>
          </a:p>
          <a:p>
            <a:pPr marL="199736" marR="218944" algn="ctr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1</a:t>
            </a:r>
            <a:endParaRPr sz="523">
              <a:latin typeface="Arial"/>
              <a:cs typeface="Arial"/>
            </a:endParaRPr>
          </a:p>
        </p:txBody>
      </p:sp>
      <p:sp>
        <p:nvSpPr>
          <p:cNvPr id="885" name="object 885"/>
          <p:cNvSpPr txBox="1"/>
          <p:nvPr/>
        </p:nvSpPr>
        <p:spPr>
          <a:xfrm>
            <a:off x="4710986" y="5966643"/>
            <a:ext cx="397960" cy="143175"/>
          </a:xfrm>
          <a:prstGeom prst="rect">
            <a:avLst/>
          </a:prstGeom>
        </p:spPr>
        <p:txBody>
          <a:bodyPr wrap="square" lIns="0" tIns="1406" rIns="0" bIns="0" rtlCol="0">
            <a:noAutofit/>
          </a:bodyPr>
          <a:lstStyle/>
          <a:p>
            <a:pPr>
              <a:lnSpc>
                <a:spcPts val="295"/>
              </a:lnSpc>
            </a:pPr>
            <a:endParaRPr sz="295"/>
          </a:p>
          <a:p>
            <a:pPr marL="62795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25.000</a:t>
            </a:r>
            <a:endParaRPr sz="523">
              <a:latin typeface="Arial"/>
              <a:cs typeface="Arial"/>
            </a:endParaRPr>
          </a:p>
        </p:txBody>
      </p:sp>
      <p:sp>
        <p:nvSpPr>
          <p:cNvPr id="884" name="object 884"/>
          <p:cNvSpPr txBox="1"/>
          <p:nvPr/>
        </p:nvSpPr>
        <p:spPr>
          <a:xfrm>
            <a:off x="5108947" y="5966643"/>
            <a:ext cx="291881" cy="143175"/>
          </a:xfrm>
          <a:prstGeom prst="rect">
            <a:avLst/>
          </a:prstGeom>
        </p:spPr>
        <p:txBody>
          <a:bodyPr wrap="square" lIns="0" tIns="62" rIns="0" bIns="0" rtlCol="0">
            <a:noAutofit/>
          </a:bodyPr>
          <a:lstStyle/>
          <a:p>
            <a:pPr>
              <a:lnSpc>
                <a:spcPts val="273"/>
              </a:lnSpc>
            </a:pPr>
            <a:endParaRPr sz="273"/>
          </a:p>
          <a:p>
            <a:pPr marL="40345">
              <a:lnSpc>
                <a:spcPct val="95825"/>
              </a:lnSpc>
            </a:pPr>
            <a:r>
              <a:rPr sz="523" spc="-9" dirty="0">
                <a:latin typeface="Arial"/>
                <a:cs typeface="Arial"/>
              </a:rPr>
              <a:t>2 axos</a:t>
            </a:r>
            <a:endParaRPr sz="523">
              <a:latin typeface="Arial"/>
              <a:cs typeface="Arial"/>
            </a:endParaRPr>
          </a:p>
        </p:txBody>
      </p:sp>
      <p:sp>
        <p:nvSpPr>
          <p:cNvPr id="883" name="object 883"/>
          <p:cNvSpPr txBox="1"/>
          <p:nvPr/>
        </p:nvSpPr>
        <p:spPr>
          <a:xfrm>
            <a:off x="5400828" y="5966643"/>
            <a:ext cx="291555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82" name="object 882"/>
          <p:cNvSpPr txBox="1"/>
          <p:nvPr/>
        </p:nvSpPr>
        <p:spPr>
          <a:xfrm>
            <a:off x="5692383" y="5966643"/>
            <a:ext cx="291881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81" name="object 881"/>
          <p:cNvSpPr txBox="1"/>
          <p:nvPr/>
        </p:nvSpPr>
        <p:spPr>
          <a:xfrm>
            <a:off x="4233629" y="6109817"/>
            <a:ext cx="477357" cy="143175"/>
          </a:xfrm>
          <a:prstGeom prst="rect">
            <a:avLst/>
          </a:prstGeom>
        </p:spPr>
        <p:txBody>
          <a:bodyPr wrap="square" lIns="0" tIns="2665" rIns="0" bIns="0" rtlCol="0">
            <a:noAutofit/>
          </a:bodyPr>
          <a:lstStyle/>
          <a:p>
            <a:pPr>
              <a:lnSpc>
                <a:spcPts val="273"/>
              </a:lnSpc>
            </a:pPr>
            <a:endParaRPr sz="273"/>
          </a:p>
          <a:p>
            <a:pPr marL="199736" marR="218944" algn="ctr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2</a:t>
            </a:r>
            <a:endParaRPr sz="523">
              <a:latin typeface="Arial"/>
              <a:cs typeface="Arial"/>
            </a:endParaRPr>
          </a:p>
        </p:txBody>
      </p:sp>
      <p:sp>
        <p:nvSpPr>
          <p:cNvPr id="880" name="object 880"/>
          <p:cNvSpPr txBox="1"/>
          <p:nvPr/>
        </p:nvSpPr>
        <p:spPr>
          <a:xfrm>
            <a:off x="4710986" y="6109817"/>
            <a:ext cx="397960" cy="143175"/>
          </a:xfrm>
          <a:prstGeom prst="rect">
            <a:avLst/>
          </a:prstGeom>
        </p:spPr>
        <p:txBody>
          <a:bodyPr wrap="square" lIns="0" tIns="2665" rIns="0" bIns="0" rtlCol="0">
            <a:noAutofit/>
          </a:bodyPr>
          <a:lstStyle/>
          <a:p>
            <a:pPr>
              <a:lnSpc>
                <a:spcPts val="273"/>
              </a:lnSpc>
            </a:pPr>
            <a:endParaRPr sz="273"/>
          </a:p>
          <a:p>
            <a:pPr marL="62795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38.000</a:t>
            </a:r>
            <a:endParaRPr sz="523">
              <a:latin typeface="Arial"/>
              <a:cs typeface="Arial"/>
            </a:endParaRPr>
          </a:p>
        </p:txBody>
      </p:sp>
      <p:sp>
        <p:nvSpPr>
          <p:cNvPr id="879" name="object 879"/>
          <p:cNvSpPr txBox="1"/>
          <p:nvPr/>
        </p:nvSpPr>
        <p:spPr>
          <a:xfrm>
            <a:off x="5108947" y="6109817"/>
            <a:ext cx="291881" cy="143175"/>
          </a:xfrm>
          <a:prstGeom prst="rect">
            <a:avLst/>
          </a:prstGeom>
        </p:spPr>
        <p:txBody>
          <a:bodyPr wrap="square" lIns="0" tIns="670" rIns="0" bIns="0" rtlCol="0">
            <a:noAutofit/>
          </a:bodyPr>
          <a:lstStyle/>
          <a:p>
            <a:pPr>
              <a:lnSpc>
                <a:spcPts val="250"/>
              </a:lnSpc>
            </a:pPr>
            <a:endParaRPr sz="250"/>
          </a:p>
          <a:p>
            <a:pPr marL="30909">
              <a:lnSpc>
                <a:spcPct val="95825"/>
              </a:lnSpc>
            </a:pPr>
            <a:r>
              <a:rPr sz="523" spc="-11" dirty="0">
                <a:latin typeface="Arial"/>
                <a:cs typeface="Arial"/>
              </a:rPr>
              <a:t>17 axos</a:t>
            </a:r>
            <a:endParaRPr sz="523">
              <a:latin typeface="Arial"/>
              <a:cs typeface="Arial"/>
            </a:endParaRPr>
          </a:p>
        </p:txBody>
      </p:sp>
      <p:sp>
        <p:nvSpPr>
          <p:cNvPr id="878" name="object 878"/>
          <p:cNvSpPr txBox="1"/>
          <p:nvPr/>
        </p:nvSpPr>
        <p:spPr>
          <a:xfrm>
            <a:off x="5400828" y="6109817"/>
            <a:ext cx="291555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77" name="object 877"/>
          <p:cNvSpPr txBox="1"/>
          <p:nvPr/>
        </p:nvSpPr>
        <p:spPr>
          <a:xfrm>
            <a:off x="5692383" y="6109817"/>
            <a:ext cx="291881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76" name="object 876"/>
          <p:cNvSpPr txBox="1"/>
          <p:nvPr/>
        </p:nvSpPr>
        <p:spPr>
          <a:xfrm>
            <a:off x="4233629" y="6252992"/>
            <a:ext cx="477357" cy="143175"/>
          </a:xfrm>
          <a:prstGeom prst="rect">
            <a:avLst/>
          </a:prstGeom>
        </p:spPr>
        <p:txBody>
          <a:bodyPr wrap="square" lIns="0" tIns="996" rIns="0" bIns="0" rtlCol="0">
            <a:noAutofit/>
          </a:bodyPr>
          <a:lstStyle/>
          <a:p>
            <a:pPr>
              <a:lnSpc>
                <a:spcPts val="250"/>
              </a:lnSpc>
            </a:pPr>
            <a:endParaRPr sz="250"/>
          </a:p>
          <a:p>
            <a:pPr marL="199736" marR="218944" algn="ctr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3</a:t>
            </a:r>
            <a:endParaRPr sz="523">
              <a:latin typeface="Arial"/>
              <a:cs typeface="Arial"/>
            </a:endParaRPr>
          </a:p>
        </p:txBody>
      </p:sp>
      <p:sp>
        <p:nvSpPr>
          <p:cNvPr id="875" name="object 875"/>
          <p:cNvSpPr txBox="1"/>
          <p:nvPr/>
        </p:nvSpPr>
        <p:spPr>
          <a:xfrm>
            <a:off x="4710986" y="6252992"/>
            <a:ext cx="397960" cy="143175"/>
          </a:xfrm>
          <a:prstGeom prst="rect">
            <a:avLst/>
          </a:prstGeom>
        </p:spPr>
        <p:txBody>
          <a:bodyPr wrap="square" lIns="0" tIns="996" rIns="0" bIns="0" rtlCol="0">
            <a:noAutofit/>
          </a:bodyPr>
          <a:lstStyle/>
          <a:p>
            <a:pPr>
              <a:lnSpc>
                <a:spcPts val="250"/>
              </a:lnSpc>
            </a:pPr>
            <a:endParaRPr sz="250"/>
          </a:p>
          <a:p>
            <a:pPr marL="62795">
              <a:lnSpc>
                <a:spcPct val="95825"/>
              </a:lnSpc>
            </a:pPr>
            <a:r>
              <a:rPr sz="523" dirty="0">
                <a:latin typeface="Arial"/>
                <a:cs typeface="Arial"/>
              </a:rPr>
              <a:t>45.000</a:t>
            </a:r>
            <a:endParaRPr sz="523">
              <a:latin typeface="Arial"/>
              <a:cs typeface="Arial"/>
            </a:endParaRPr>
          </a:p>
        </p:txBody>
      </p:sp>
      <p:sp>
        <p:nvSpPr>
          <p:cNvPr id="874" name="object 874"/>
          <p:cNvSpPr txBox="1"/>
          <p:nvPr/>
        </p:nvSpPr>
        <p:spPr>
          <a:xfrm>
            <a:off x="5108947" y="6252992"/>
            <a:ext cx="291881" cy="143175"/>
          </a:xfrm>
          <a:prstGeom prst="rect">
            <a:avLst/>
          </a:prstGeom>
        </p:spPr>
        <p:txBody>
          <a:bodyPr wrap="square" lIns="0" tIns="1321" rIns="0" bIns="0" rtlCol="0">
            <a:noAutofit/>
          </a:bodyPr>
          <a:lstStyle/>
          <a:p>
            <a:pPr>
              <a:lnSpc>
                <a:spcPts val="250"/>
              </a:lnSpc>
            </a:pPr>
            <a:endParaRPr sz="250"/>
          </a:p>
          <a:p>
            <a:pPr marL="24728">
              <a:lnSpc>
                <a:spcPct val="95825"/>
              </a:lnSpc>
            </a:pPr>
            <a:r>
              <a:rPr sz="523" spc="-11" dirty="0">
                <a:latin typeface="Arial"/>
                <a:cs typeface="Arial"/>
              </a:rPr>
              <a:t>50 axos</a:t>
            </a:r>
            <a:endParaRPr sz="523">
              <a:latin typeface="Arial"/>
              <a:cs typeface="Arial"/>
            </a:endParaRPr>
          </a:p>
        </p:txBody>
      </p:sp>
      <p:sp>
        <p:nvSpPr>
          <p:cNvPr id="873" name="object 873"/>
          <p:cNvSpPr txBox="1"/>
          <p:nvPr/>
        </p:nvSpPr>
        <p:spPr>
          <a:xfrm>
            <a:off x="5400828" y="6252992"/>
            <a:ext cx="291555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72" name="object 872"/>
          <p:cNvSpPr txBox="1"/>
          <p:nvPr/>
        </p:nvSpPr>
        <p:spPr>
          <a:xfrm>
            <a:off x="5692383" y="6252992"/>
            <a:ext cx="291881" cy="143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71" name="object 871"/>
          <p:cNvSpPr txBox="1"/>
          <p:nvPr/>
        </p:nvSpPr>
        <p:spPr>
          <a:xfrm>
            <a:off x="929550" y="4070881"/>
            <a:ext cx="35468" cy="24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70" name="object 870"/>
          <p:cNvSpPr txBox="1"/>
          <p:nvPr/>
        </p:nvSpPr>
        <p:spPr>
          <a:xfrm>
            <a:off x="666955" y="439127"/>
            <a:ext cx="53039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9" name="object 869"/>
          <p:cNvSpPr txBox="1"/>
          <p:nvPr/>
        </p:nvSpPr>
        <p:spPr>
          <a:xfrm>
            <a:off x="1197352" y="439127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8" name="object 868"/>
          <p:cNvSpPr txBox="1"/>
          <p:nvPr/>
        </p:nvSpPr>
        <p:spPr>
          <a:xfrm>
            <a:off x="1480447" y="439127"/>
            <a:ext cx="35370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7" name="object 867"/>
          <p:cNvSpPr txBox="1"/>
          <p:nvPr/>
        </p:nvSpPr>
        <p:spPr>
          <a:xfrm>
            <a:off x="1834153" y="439127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6" name="object 866"/>
          <p:cNvSpPr txBox="1"/>
          <p:nvPr/>
        </p:nvSpPr>
        <p:spPr>
          <a:xfrm>
            <a:off x="1975376" y="439127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5" name="object 865"/>
          <p:cNvSpPr txBox="1"/>
          <p:nvPr/>
        </p:nvSpPr>
        <p:spPr>
          <a:xfrm>
            <a:off x="2046312" y="439127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4" name="object 864"/>
          <p:cNvSpPr txBox="1"/>
          <p:nvPr/>
        </p:nvSpPr>
        <p:spPr>
          <a:xfrm>
            <a:off x="2435161" y="439127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3" name="object 863"/>
          <p:cNvSpPr txBox="1"/>
          <p:nvPr/>
        </p:nvSpPr>
        <p:spPr>
          <a:xfrm>
            <a:off x="2824336" y="439127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2" name="object 862"/>
          <p:cNvSpPr txBox="1"/>
          <p:nvPr/>
        </p:nvSpPr>
        <p:spPr>
          <a:xfrm>
            <a:off x="3390201" y="439127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1" name="object 861"/>
          <p:cNvSpPr txBox="1"/>
          <p:nvPr/>
        </p:nvSpPr>
        <p:spPr>
          <a:xfrm>
            <a:off x="3885129" y="439127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60" name="object 860"/>
          <p:cNvSpPr txBox="1"/>
          <p:nvPr/>
        </p:nvSpPr>
        <p:spPr>
          <a:xfrm>
            <a:off x="4946248" y="439127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9" name="object 859"/>
          <p:cNvSpPr txBox="1"/>
          <p:nvPr/>
        </p:nvSpPr>
        <p:spPr>
          <a:xfrm>
            <a:off x="5264487" y="439127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8" name="object 858"/>
          <p:cNvSpPr txBox="1"/>
          <p:nvPr/>
        </p:nvSpPr>
        <p:spPr>
          <a:xfrm>
            <a:off x="5512113" y="439127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7" name="object 857"/>
          <p:cNvSpPr txBox="1"/>
          <p:nvPr/>
        </p:nvSpPr>
        <p:spPr>
          <a:xfrm>
            <a:off x="6148589" y="439127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6" name="object 856"/>
          <p:cNvSpPr txBox="1"/>
          <p:nvPr/>
        </p:nvSpPr>
        <p:spPr>
          <a:xfrm>
            <a:off x="7244852" y="439127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5" name="object 855"/>
          <p:cNvSpPr txBox="1"/>
          <p:nvPr/>
        </p:nvSpPr>
        <p:spPr>
          <a:xfrm>
            <a:off x="7810717" y="439127"/>
            <a:ext cx="67194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4" name="object 854"/>
          <p:cNvSpPr txBox="1"/>
          <p:nvPr/>
        </p:nvSpPr>
        <p:spPr>
          <a:xfrm>
            <a:off x="666955" y="580675"/>
            <a:ext cx="530396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3" name="object 853"/>
          <p:cNvSpPr txBox="1"/>
          <p:nvPr/>
        </p:nvSpPr>
        <p:spPr>
          <a:xfrm>
            <a:off x="1197352" y="580675"/>
            <a:ext cx="283095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2" name="object 852"/>
          <p:cNvSpPr txBox="1"/>
          <p:nvPr/>
        </p:nvSpPr>
        <p:spPr>
          <a:xfrm>
            <a:off x="1480447" y="580675"/>
            <a:ext cx="353706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1" name="object 851"/>
          <p:cNvSpPr txBox="1"/>
          <p:nvPr/>
        </p:nvSpPr>
        <p:spPr>
          <a:xfrm>
            <a:off x="1834153" y="580675"/>
            <a:ext cx="141222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50" name="object 850"/>
          <p:cNvSpPr txBox="1"/>
          <p:nvPr/>
        </p:nvSpPr>
        <p:spPr>
          <a:xfrm>
            <a:off x="1975376" y="580675"/>
            <a:ext cx="70936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9" name="object 849"/>
          <p:cNvSpPr txBox="1"/>
          <p:nvPr/>
        </p:nvSpPr>
        <p:spPr>
          <a:xfrm>
            <a:off x="2046312" y="580675"/>
            <a:ext cx="388849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8" name="object 848"/>
          <p:cNvSpPr txBox="1"/>
          <p:nvPr/>
        </p:nvSpPr>
        <p:spPr>
          <a:xfrm>
            <a:off x="2435161" y="580675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7" name="object 847"/>
          <p:cNvSpPr txBox="1"/>
          <p:nvPr/>
        </p:nvSpPr>
        <p:spPr>
          <a:xfrm>
            <a:off x="2824336" y="580675"/>
            <a:ext cx="565865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6" name="object 846"/>
          <p:cNvSpPr txBox="1"/>
          <p:nvPr/>
        </p:nvSpPr>
        <p:spPr>
          <a:xfrm>
            <a:off x="3390201" y="580675"/>
            <a:ext cx="494928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5" name="object 845"/>
          <p:cNvSpPr txBox="1"/>
          <p:nvPr/>
        </p:nvSpPr>
        <p:spPr>
          <a:xfrm>
            <a:off x="3885129" y="580675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4" name="object 844"/>
          <p:cNvSpPr txBox="1"/>
          <p:nvPr/>
        </p:nvSpPr>
        <p:spPr>
          <a:xfrm>
            <a:off x="4946248" y="580675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3" name="object 843"/>
          <p:cNvSpPr txBox="1"/>
          <p:nvPr/>
        </p:nvSpPr>
        <p:spPr>
          <a:xfrm>
            <a:off x="5264487" y="580675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2" name="object 842"/>
          <p:cNvSpPr txBox="1"/>
          <p:nvPr/>
        </p:nvSpPr>
        <p:spPr>
          <a:xfrm>
            <a:off x="5512113" y="580675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1" name="object 841"/>
          <p:cNvSpPr txBox="1"/>
          <p:nvPr/>
        </p:nvSpPr>
        <p:spPr>
          <a:xfrm>
            <a:off x="6148589" y="580675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40" name="object 840"/>
          <p:cNvSpPr txBox="1"/>
          <p:nvPr/>
        </p:nvSpPr>
        <p:spPr>
          <a:xfrm>
            <a:off x="7244852" y="580675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9" name="object 839"/>
          <p:cNvSpPr txBox="1"/>
          <p:nvPr/>
        </p:nvSpPr>
        <p:spPr>
          <a:xfrm>
            <a:off x="7810717" y="580675"/>
            <a:ext cx="67194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8" name="object 838"/>
          <p:cNvSpPr txBox="1"/>
          <p:nvPr/>
        </p:nvSpPr>
        <p:spPr>
          <a:xfrm>
            <a:off x="666955" y="650960"/>
            <a:ext cx="530396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7" name="object 837"/>
          <p:cNvSpPr txBox="1"/>
          <p:nvPr/>
        </p:nvSpPr>
        <p:spPr>
          <a:xfrm>
            <a:off x="1197352" y="650960"/>
            <a:ext cx="283095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6" name="object 836"/>
          <p:cNvSpPr txBox="1"/>
          <p:nvPr/>
        </p:nvSpPr>
        <p:spPr>
          <a:xfrm>
            <a:off x="1480447" y="650960"/>
            <a:ext cx="353706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5" name="object 835"/>
          <p:cNvSpPr txBox="1"/>
          <p:nvPr/>
        </p:nvSpPr>
        <p:spPr>
          <a:xfrm>
            <a:off x="1834153" y="650960"/>
            <a:ext cx="141222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4" name="object 834"/>
          <p:cNvSpPr txBox="1"/>
          <p:nvPr/>
        </p:nvSpPr>
        <p:spPr>
          <a:xfrm>
            <a:off x="1975376" y="650960"/>
            <a:ext cx="70936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3" name="object 833"/>
          <p:cNvSpPr txBox="1"/>
          <p:nvPr/>
        </p:nvSpPr>
        <p:spPr>
          <a:xfrm>
            <a:off x="2046312" y="650960"/>
            <a:ext cx="388849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2" name="object 832"/>
          <p:cNvSpPr txBox="1"/>
          <p:nvPr/>
        </p:nvSpPr>
        <p:spPr>
          <a:xfrm>
            <a:off x="2824336" y="650960"/>
            <a:ext cx="565865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1" name="object 831"/>
          <p:cNvSpPr txBox="1"/>
          <p:nvPr/>
        </p:nvSpPr>
        <p:spPr>
          <a:xfrm>
            <a:off x="3390201" y="650960"/>
            <a:ext cx="494928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30" name="object 830"/>
          <p:cNvSpPr txBox="1"/>
          <p:nvPr/>
        </p:nvSpPr>
        <p:spPr>
          <a:xfrm>
            <a:off x="666955" y="722222"/>
            <a:ext cx="530396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9" name="object 829"/>
          <p:cNvSpPr txBox="1"/>
          <p:nvPr/>
        </p:nvSpPr>
        <p:spPr>
          <a:xfrm>
            <a:off x="1197352" y="722222"/>
            <a:ext cx="283095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8" name="object 828"/>
          <p:cNvSpPr txBox="1"/>
          <p:nvPr/>
        </p:nvSpPr>
        <p:spPr>
          <a:xfrm>
            <a:off x="1480447" y="722222"/>
            <a:ext cx="353706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7" name="object 827"/>
          <p:cNvSpPr txBox="1"/>
          <p:nvPr/>
        </p:nvSpPr>
        <p:spPr>
          <a:xfrm>
            <a:off x="1834153" y="722222"/>
            <a:ext cx="141222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6" name="object 826"/>
          <p:cNvSpPr txBox="1"/>
          <p:nvPr/>
        </p:nvSpPr>
        <p:spPr>
          <a:xfrm>
            <a:off x="1975376" y="722222"/>
            <a:ext cx="70936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5" name="object 825"/>
          <p:cNvSpPr txBox="1"/>
          <p:nvPr/>
        </p:nvSpPr>
        <p:spPr>
          <a:xfrm>
            <a:off x="2046312" y="722222"/>
            <a:ext cx="388849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4" name="object 824"/>
          <p:cNvSpPr txBox="1"/>
          <p:nvPr/>
        </p:nvSpPr>
        <p:spPr>
          <a:xfrm>
            <a:off x="2435161" y="722222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3" name="object 823"/>
          <p:cNvSpPr txBox="1"/>
          <p:nvPr/>
        </p:nvSpPr>
        <p:spPr>
          <a:xfrm>
            <a:off x="2824336" y="722222"/>
            <a:ext cx="565865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2" name="object 822"/>
          <p:cNvSpPr txBox="1"/>
          <p:nvPr/>
        </p:nvSpPr>
        <p:spPr>
          <a:xfrm>
            <a:off x="3390201" y="722222"/>
            <a:ext cx="494928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1" name="object 821"/>
          <p:cNvSpPr txBox="1"/>
          <p:nvPr/>
        </p:nvSpPr>
        <p:spPr>
          <a:xfrm>
            <a:off x="3885129" y="722222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20" name="object 820"/>
          <p:cNvSpPr txBox="1"/>
          <p:nvPr/>
        </p:nvSpPr>
        <p:spPr>
          <a:xfrm>
            <a:off x="4946248" y="722222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19" name="object 819"/>
          <p:cNvSpPr txBox="1"/>
          <p:nvPr/>
        </p:nvSpPr>
        <p:spPr>
          <a:xfrm>
            <a:off x="5264487" y="722222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18" name="object 818"/>
          <p:cNvSpPr txBox="1"/>
          <p:nvPr/>
        </p:nvSpPr>
        <p:spPr>
          <a:xfrm>
            <a:off x="5512113" y="722222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17" name="object 817"/>
          <p:cNvSpPr txBox="1"/>
          <p:nvPr/>
        </p:nvSpPr>
        <p:spPr>
          <a:xfrm>
            <a:off x="6148589" y="722222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16" name="object 816"/>
          <p:cNvSpPr txBox="1"/>
          <p:nvPr/>
        </p:nvSpPr>
        <p:spPr>
          <a:xfrm>
            <a:off x="7244852" y="722222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15" name="object 815"/>
          <p:cNvSpPr txBox="1"/>
          <p:nvPr/>
        </p:nvSpPr>
        <p:spPr>
          <a:xfrm>
            <a:off x="7810717" y="722222"/>
            <a:ext cx="67194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14" name="object 814"/>
          <p:cNvSpPr txBox="1"/>
          <p:nvPr/>
        </p:nvSpPr>
        <p:spPr>
          <a:xfrm>
            <a:off x="666955" y="811381"/>
            <a:ext cx="813492" cy="52389"/>
          </a:xfrm>
          <a:prstGeom prst="rect">
            <a:avLst/>
          </a:prstGeom>
        </p:spPr>
        <p:txBody>
          <a:bodyPr wrap="square" lIns="0" tIns="434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813" name="object 813"/>
          <p:cNvSpPr txBox="1"/>
          <p:nvPr/>
        </p:nvSpPr>
        <p:spPr>
          <a:xfrm>
            <a:off x="1480447" y="811381"/>
            <a:ext cx="494928" cy="52389"/>
          </a:xfrm>
          <a:prstGeom prst="rect">
            <a:avLst/>
          </a:prstGeom>
        </p:spPr>
        <p:txBody>
          <a:bodyPr wrap="square" lIns="0" tIns="434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812" name="object 812"/>
          <p:cNvSpPr txBox="1"/>
          <p:nvPr/>
        </p:nvSpPr>
        <p:spPr>
          <a:xfrm>
            <a:off x="1975376" y="811381"/>
            <a:ext cx="459785" cy="52389"/>
          </a:xfrm>
          <a:prstGeom prst="rect">
            <a:avLst/>
          </a:prstGeom>
        </p:spPr>
        <p:txBody>
          <a:bodyPr wrap="square" lIns="0" tIns="434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811" name="object 811"/>
          <p:cNvSpPr txBox="1"/>
          <p:nvPr/>
        </p:nvSpPr>
        <p:spPr>
          <a:xfrm>
            <a:off x="2824336" y="811381"/>
            <a:ext cx="1060793" cy="52389"/>
          </a:xfrm>
          <a:prstGeom prst="rect">
            <a:avLst/>
          </a:prstGeom>
        </p:spPr>
        <p:txBody>
          <a:bodyPr wrap="square" lIns="0" tIns="434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810" name="object 810"/>
          <p:cNvSpPr txBox="1"/>
          <p:nvPr/>
        </p:nvSpPr>
        <p:spPr>
          <a:xfrm>
            <a:off x="666955" y="863770"/>
            <a:ext cx="813492" cy="44254"/>
          </a:xfrm>
          <a:prstGeom prst="rect">
            <a:avLst/>
          </a:prstGeom>
        </p:spPr>
        <p:txBody>
          <a:bodyPr wrap="square" lIns="0" tIns="958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809" name="object 809"/>
          <p:cNvSpPr txBox="1"/>
          <p:nvPr/>
        </p:nvSpPr>
        <p:spPr>
          <a:xfrm>
            <a:off x="1197352" y="863770"/>
            <a:ext cx="283095" cy="12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08" name="object 808"/>
          <p:cNvSpPr txBox="1"/>
          <p:nvPr/>
        </p:nvSpPr>
        <p:spPr>
          <a:xfrm>
            <a:off x="1480447" y="863770"/>
            <a:ext cx="494928" cy="44254"/>
          </a:xfrm>
          <a:prstGeom prst="rect">
            <a:avLst/>
          </a:prstGeom>
        </p:spPr>
        <p:txBody>
          <a:bodyPr wrap="square" lIns="0" tIns="958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807" name="object 807"/>
          <p:cNvSpPr txBox="1"/>
          <p:nvPr/>
        </p:nvSpPr>
        <p:spPr>
          <a:xfrm>
            <a:off x="1834153" y="863770"/>
            <a:ext cx="141222" cy="12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06" name="object 806"/>
          <p:cNvSpPr txBox="1"/>
          <p:nvPr/>
        </p:nvSpPr>
        <p:spPr>
          <a:xfrm>
            <a:off x="1975376" y="863770"/>
            <a:ext cx="459785" cy="44254"/>
          </a:xfrm>
          <a:prstGeom prst="rect">
            <a:avLst/>
          </a:prstGeom>
        </p:spPr>
        <p:txBody>
          <a:bodyPr wrap="square" lIns="0" tIns="958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805" name="object 805"/>
          <p:cNvSpPr txBox="1"/>
          <p:nvPr/>
        </p:nvSpPr>
        <p:spPr>
          <a:xfrm>
            <a:off x="2046312" y="863770"/>
            <a:ext cx="388849" cy="12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04" name="object 804"/>
          <p:cNvSpPr txBox="1"/>
          <p:nvPr/>
        </p:nvSpPr>
        <p:spPr>
          <a:xfrm>
            <a:off x="2435161" y="863770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03" name="object 803"/>
          <p:cNvSpPr txBox="1"/>
          <p:nvPr/>
        </p:nvSpPr>
        <p:spPr>
          <a:xfrm>
            <a:off x="2824336" y="863770"/>
            <a:ext cx="1060793" cy="44254"/>
          </a:xfrm>
          <a:prstGeom prst="rect">
            <a:avLst/>
          </a:prstGeom>
        </p:spPr>
        <p:txBody>
          <a:bodyPr wrap="square" lIns="0" tIns="958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802" name="object 802"/>
          <p:cNvSpPr txBox="1"/>
          <p:nvPr/>
        </p:nvSpPr>
        <p:spPr>
          <a:xfrm>
            <a:off x="3390201" y="863770"/>
            <a:ext cx="494928" cy="12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01" name="object 801"/>
          <p:cNvSpPr txBox="1"/>
          <p:nvPr/>
        </p:nvSpPr>
        <p:spPr>
          <a:xfrm>
            <a:off x="3885129" y="863770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00" name="object 800"/>
          <p:cNvSpPr txBox="1"/>
          <p:nvPr/>
        </p:nvSpPr>
        <p:spPr>
          <a:xfrm>
            <a:off x="4946248" y="863770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9" name="object 799"/>
          <p:cNvSpPr txBox="1"/>
          <p:nvPr/>
        </p:nvSpPr>
        <p:spPr>
          <a:xfrm>
            <a:off x="5264487" y="863770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8" name="object 798"/>
          <p:cNvSpPr txBox="1"/>
          <p:nvPr/>
        </p:nvSpPr>
        <p:spPr>
          <a:xfrm>
            <a:off x="5512113" y="863770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7" name="object 797"/>
          <p:cNvSpPr txBox="1"/>
          <p:nvPr/>
        </p:nvSpPr>
        <p:spPr>
          <a:xfrm>
            <a:off x="6148589" y="863770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6" name="object 796"/>
          <p:cNvSpPr txBox="1"/>
          <p:nvPr/>
        </p:nvSpPr>
        <p:spPr>
          <a:xfrm>
            <a:off x="7244852" y="863770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5" name="object 795"/>
          <p:cNvSpPr txBox="1"/>
          <p:nvPr/>
        </p:nvSpPr>
        <p:spPr>
          <a:xfrm>
            <a:off x="7810716" y="863770"/>
            <a:ext cx="677340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5394">
              <a:lnSpc>
                <a:spcPts val="455"/>
              </a:lnSpc>
            </a:pPr>
            <a:endParaRPr sz="455"/>
          </a:p>
          <a:p>
            <a:pPr algn="r">
              <a:lnSpc>
                <a:spcPts val="152"/>
              </a:lnSpc>
              <a:spcBef>
                <a:spcPts val="513"/>
              </a:spcBef>
            </a:pPr>
            <a:r>
              <a:rPr sz="341" spc="2" baseline="-23190" dirty="0">
                <a:latin typeface="Arial"/>
                <a:cs typeface="Arial"/>
              </a:rPr>
              <a:t>105.94</a:t>
            </a:r>
            <a:endParaRPr sz="227">
              <a:latin typeface="Arial"/>
              <a:cs typeface="Arial"/>
            </a:endParaRPr>
          </a:p>
        </p:txBody>
      </p:sp>
      <p:sp>
        <p:nvSpPr>
          <p:cNvPr id="794" name="object 794"/>
          <p:cNvSpPr txBox="1"/>
          <p:nvPr/>
        </p:nvSpPr>
        <p:spPr>
          <a:xfrm>
            <a:off x="666955" y="908024"/>
            <a:ext cx="530396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3" name="object 793"/>
          <p:cNvSpPr txBox="1"/>
          <p:nvPr/>
        </p:nvSpPr>
        <p:spPr>
          <a:xfrm>
            <a:off x="1197352" y="908024"/>
            <a:ext cx="283095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2" name="object 792"/>
          <p:cNvSpPr txBox="1"/>
          <p:nvPr/>
        </p:nvSpPr>
        <p:spPr>
          <a:xfrm>
            <a:off x="1480447" y="908024"/>
            <a:ext cx="353706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1" name="object 791"/>
          <p:cNvSpPr txBox="1"/>
          <p:nvPr/>
        </p:nvSpPr>
        <p:spPr>
          <a:xfrm>
            <a:off x="1834153" y="908024"/>
            <a:ext cx="141222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0" name="object 790"/>
          <p:cNvSpPr txBox="1"/>
          <p:nvPr/>
        </p:nvSpPr>
        <p:spPr>
          <a:xfrm>
            <a:off x="1975376" y="908024"/>
            <a:ext cx="70936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9" name="object 789"/>
          <p:cNvSpPr txBox="1"/>
          <p:nvPr/>
        </p:nvSpPr>
        <p:spPr>
          <a:xfrm>
            <a:off x="2046312" y="908024"/>
            <a:ext cx="388849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8" name="object 788"/>
          <p:cNvSpPr txBox="1"/>
          <p:nvPr/>
        </p:nvSpPr>
        <p:spPr>
          <a:xfrm>
            <a:off x="2824336" y="908024"/>
            <a:ext cx="565865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7" name="object 787"/>
          <p:cNvSpPr txBox="1"/>
          <p:nvPr/>
        </p:nvSpPr>
        <p:spPr>
          <a:xfrm>
            <a:off x="3390201" y="908024"/>
            <a:ext cx="494928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6" name="object 786"/>
          <p:cNvSpPr txBox="1"/>
          <p:nvPr/>
        </p:nvSpPr>
        <p:spPr>
          <a:xfrm>
            <a:off x="666955" y="1004992"/>
            <a:ext cx="530396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5" name="object 785"/>
          <p:cNvSpPr txBox="1"/>
          <p:nvPr/>
        </p:nvSpPr>
        <p:spPr>
          <a:xfrm>
            <a:off x="1197352" y="1004992"/>
            <a:ext cx="283095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4" name="object 784"/>
          <p:cNvSpPr txBox="1"/>
          <p:nvPr/>
        </p:nvSpPr>
        <p:spPr>
          <a:xfrm>
            <a:off x="1480447" y="1004992"/>
            <a:ext cx="353706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3" name="object 783"/>
          <p:cNvSpPr txBox="1"/>
          <p:nvPr/>
        </p:nvSpPr>
        <p:spPr>
          <a:xfrm>
            <a:off x="1834153" y="1004992"/>
            <a:ext cx="141222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2" name="object 782"/>
          <p:cNvSpPr txBox="1"/>
          <p:nvPr/>
        </p:nvSpPr>
        <p:spPr>
          <a:xfrm>
            <a:off x="1975376" y="1004992"/>
            <a:ext cx="70936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1" name="object 781"/>
          <p:cNvSpPr txBox="1"/>
          <p:nvPr/>
        </p:nvSpPr>
        <p:spPr>
          <a:xfrm>
            <a:off x="2046312" y="1004992"/>
            <a:ext cx="388849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80" name="object 780"/>
          <p:cNvSpPr txBox="1"/>
          <p:nvPr/>
        </p:nvSpPr>
        <p:spPr>
          <a:xfrm>
            <a:off x="2435161" y="1004992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9" name="object 779"/>
          <p:cNvSpPr txBox="1"/>
          <p:nvPr/>
        </p:nvSpPr>
        <p:spPr>
          <a:xfrm>
            <a:off x="2824336" y="1004992"/>
            <a:ext cx="565865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8" name="object 778"/>
          <p:cNvSpPr txBox="1"/>
          <p:nvPr/>
        </p:nvSpPr>
        <p:spPr>
          <a:xfrm>
            <a:off x="3390201" y="1004992"/>
            <a:ext cx="494928" cy="95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7" name="object 777"/>
          <p:cNvSpPr txBox="1"/>
          <p:nvPr/>
        </p:nvSpPr>
        <p:spPr>
          <a:xfrm>
            <a:off x="3885129" y="1004992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6" name="object 776"/>
          <p:cNvSpPr txBox="1"/>
          <p:nvPr/>
        </p:nvSpPr>
        <p:spPr>
          <a:xfrm>
            <a:off x="4946248" y="1004992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5" name="object 775"/>
          <p:cNvSpPr txBox="1"/>
          <p:nvPr/>
        </p:nvSpPr>
        <p:spPr>
          <a:xfrm>
            <a:off x="5264487" y="1004992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4" name="object 774"/>
          <p:cNvSpPr txBox="1"/>
          <p:nvPr/>
        </p:nvSpPr>
        <p:spPr>
          <a:xfrm>
            <a:off x="5512113" y="1004992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3" name="object 773"/>
          <p:cNvSpPr txBox="1"/>
          <p:nvPr/>
        </p:nvSpPr>
        <p:spPr>
          <a:xfrm>
            <a:off x="6148589" y="1004992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2" name="object 772"/>
          <p:cNvSpPr txBox="1"/>
          <p:nvPr/>
        </p:nvSpPr>
        <p:spPr>
          <a:xfrm>
            <a:off x="7244852" y="1004992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1" name="object 771"/>
          <p:cNvSpPr txBox="1"/>
          <p:nvPr/>
        </p:nvSpPr>
        <p:spPr>
          <a:xfrm>
            <a:off x="7810716" y="1004992"/>
            <a:ext cx="54829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70" name="object 770"/>
          <p:cNvSpPr txBox="1"/>
          <p:nvPr/>
        </p:nvSpPr>
        <p:spPr>
          <a:xfrm>
            <a:off x="8359010" y="1004993"/>
            <a:ext cx="17571" cy="89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69" name="object 769"/>
          <p:cNvSpPr txBox="1"/>
          <p:nvPr/>
        </p:nvSpPr>
        <p:spPr>
          <a:xfrm>
            <a:off x="8376582" y="1004993"/>
            <a:ext cx="17897" cy="89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68" name="object 768"/>
          <p:cNvSpPr txBox="1"/>
          <p:nvPr/>
        </p:nvSpPr>
        <p:spPr>
          <a:xfrm>
            <a:off x="8394479" y="1004992"/>
            <a:ext cx="8818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67" name="object 767"/>
          <p:cNvSpPr txBox="1"/>
          <p:nvPr/>
        </p:nvSpPr>
        <p:spPr>
          <a:xfrm>
            <a:off x="666955" y="1100659"/>
            <a:ext cx="530396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66" name="object 766"/>
          <p:cNvSpPr txBox="1"/>
          <p:nvPr/>
        </p:nvSpPr>
        <p:spPr>
          <a:xfrm>
            <a:off x="1197352" y="1100659"/>
            <a:ext cx="283095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65" name="object 765"/>
          <p:cNvSpPr txBox="1"/>
          <p:nvPr/>
        </p:nvSpPr>
        <p:spPr>
          <a:xfrm>
            <a:off x="1480447" y="1100659"/>
            <a:ext cx="353706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64" name="object 764"/>
          <p:cNvSpPr txBox="1"/>
          <p:nvPr/>
        </p:nvSpPr>
        <p:spPr>
          <a:xfrm>
            <a:off x="1834153" y="1100659"/>
            <a:ext cx="141222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63" name="object 763"/>
          <p:cNvSpPr txBox="1"/>
          <p:nvPr/>
        </p:nvSpPr>
        <p:spPr>
          <a:xfrm>
            <a:off x="1975376" y="1100659"/>
            <a:ext cx="70936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62" name="object 762"/>
          <p:cNvSpPr txBox="1"/>
          <p:nvPr/>
        </p:nvSpPr>
        <p:spPr>
          <a:xfrm>
            <a:off x="2046312" y="1100659"/>
            <a:ext cx="388849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61" name="object 761"/>
          <p:cNvSpPr txBox="1"/>
          <p:nvPr/>
        </p:nvSpPr>
        <p:spPr>
          <a:xfrm>
            <a:off x="2824336" y="1100659"/>
            <a:ext cx="565865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60" name="object 760"/>
          <p:cNvSpPr txBox="1"/>
          <p:nvPr/>
        </p:nvSpPr>
        <p:spPr>
          <a:xfrm>
            <a:off x="3390201" y="1100659"/>
            <a:ext cx="494928" cy="45881"/>
          </a:xfrm>
          <a:prstGeom prst="rect">
            <a:avLst/>
          </a:prstGeom>
        </p:spPr>
        <p:txBody>
          <a:bodyPr wrap="square" lIns="0" tIns="2585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59" name="object 759"/>
          <p:cNvSpPr txBox="1"/>
          <p:nvPr/>
        </p:nvSpPr>
        <p:spPr>
          <a:xfrm>
            <a:off x="8359010" y="1094477"/>
            <a:ext cx="35468" cy="52063"/>
          </a:xfrm>
          <a:prstGeom prst="rect">
            <a:avLst/>
          </a:prstGeom>
        </p:spPr>
        <p:txBody>
          <a:bodyPr wrap="square" lIns="0" tIns="109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758" name="object 758"/>
          <p:cNvSpPr txBox="1"/>
          <p:nvPr/>
        </p:nvSpPr>
        <p:spPr>
          <a:xfrm>
            <a:off x="666955" y="1146540"/>
            <a:ext cx="53039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7" name="object 757"/>
          <p:cNvSpPr txBox="1"/>
          <p:nvPr/>
        </p:nvSpPr>
        <p:spPr>
          <a:xfrm>
            <a:off x="1197352" y="1146540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6" name="object 756"/>
          <p:cNvSpPr txBox="1"/>
          <p:nvPr/>
        </p:nvSpPr>
        <p:spPr>
          <a:xfrm>
            <a:off x="1480447" y="1146540"/>
            <a:ext cx="35370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5" name="object 755"/>
          <p:cNvSpPr txBox="1"/>
          <p:nvPr/>
        </p:nvSpPr>
        <p:spPr>
          <a:xfrm>
            <a:off x="1834153" y="1146540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4" name="object 754"/>
          <p:cNvSpPr txBox="1"/>
          <p:nvPr/>
        </p:nvSpPr>
        <p:spPr>
          <a:xfrm>
            <a:off x="1975376" y="1146540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3" name="object 753"/>
          <p:cNvSpPr txBox="1"/>
          <p:nvPr/>
        </p:nvSpPr>
        <p:spPr>
          <a:xfrm>
            <a:off x="2046312" y="1146540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2" name="object 752"/>
          <p:cNvSpPr txBox="1"/>
          <p:nvPr/>
        </p:nvSpPr>
        <p:spPr>
          <a:xfrm>
            <a:off x="2435161" y="1146540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1" name="object 751"/>
          <p:cNvSpPr txBox="1"/>
          <p:nvPr/>
        </p:nvSpPr>
        <p:spPr>
          <a:xfrm>
            <a:off x="2824336" y="114654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0" name="object 750"/>
          <p:cNvSpPr txBox="1"/>
          <p:nvPr/>
        </p:nvSpPr>
        <p:spPr>
          <a:xfrm>
            <a:off x="3390201" y="1146540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9" name="object 749"/>
          <p:cNvSpPr txBox="1"/>
          <p:nvPr/>
        </p:nvSpPr>
        <p:spPr>
          <a:xfrm>
            <a:off x="3885129" y="1146540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8" name="object 748"/>
          <p:cNvSpPr txBox="1"/>
          <p:nvPr/>
        </p:nvSpPr>
        <p:spPr>
          <a:xfrm>
            <a:off x="4946248" y="1146540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7" name="object 747"/>
          <p:cNvSpPr txBox="1"/>
          <p:nvPr/>
        </p:nvSpPr>
        <p:spPr>
          <a:xfrm>
            <a:off x="5264487" y="1146540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6" name="object 746"/>
          <p:cNvSpPr txBox="1"/>
          <p:nvPr/>
        </p:nvSpPr>
        <p:spPr>
          <a:xfrm>
            <a:off x="5512113" y="1146540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5" name="object 745"/>
          <p:cNvSpPr txBox="1"/>
          <p:nvPr/>
        </p:nvSpPr>
        <p:spPr>
          <a:xfrm>
            <a:off x="6148589" y="1146540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4" name="object 744"/>
          <p:cNvSpPr txBox="1"/>
          <p:nvPr/>
        </p:nvSpPr>
        <p:spPr>
          <a:xfrm>
            <a:off x="7244852" y="114654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3" name="object 743"/>
          <p:cNvSpPr txBox="1"/>
          <p:nvPr/>
        </p:nvSpPr>
        <p:spPr>
          <a:xfrm>
            <a:off x="7810716" y="1146540"/>
            <a:ext cx="54829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2" name="object 742"/>
          <p:cNvSpPr txBox="1"/>
          <p:nvPr/>
        </p:nvSpPr>
        <p:spPr>
          <a:xfrm>
            <a:off x="8359010" y="1146539"/>
            <a:ext cx="35468" cy="44254"/>
          </a:xfrm>
          <a:prstGeom prst="rect">
            <a:avLst/>
          </a:prstGeom>
        </p:spPr>
        <p:txBody>
          <a:bodyPr wrap="square" lIns="0" tIns="958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741" name="object 741"/>
          <p:cNvSpPr txBox="1"/>
          <p:nvPr/>
        </p:nvSpPr>
        <p:spPr>
          <a:xfrm>
            <a:off x="8376582" y="1146540"/>
            <a:ext cx="17897" cy="12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740" name="object 740"/>
          <p:cNvSpPr txBox="1"/>
          <p:nvPr/>
        </p:nvSpPr>
        <p:spPr>
          <a:xfrm>
            <a:off x="8394479" y="1146540"/>
            <a:ext cx="8818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9" name="object 739"/>
          <p:cNvSpPr txBox="1"/>
          <p:nvPr/>
        </p:nvSpPr>
        <p:spPr>
          <a:xfrm>
            <a:off x="8359010" y="1190793"/>
            <a:ext cx="17571" cy="97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8" name="object 738"/>
          <p:cNvSpPr txBox="1"/>
          <p:nvPr/>
        </p:nvSpPr>
        <p:spPr>
          <a:xfrm>
            <a:off x="8376582" y="1190793"/>
            <a:ext cx="17897" cy="97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7" name="object 737"/>
          <p:cNvSpPr txBox="1"/>
          <p:nvPr/>
        </p:nvSpPr>
        <p:spPr>
          <a:xfrm>
            <a:off x="666955" y="1288087"/>
            <a:ext cx="81349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6" name="object 736"/>
          <p:cNvSpPr txBox="1"/>
          <p:nvPr/>
        </p:nvSpPr>
        <p:spPr>
          <a:xfrm>
            <a:off x="1480447" y="1288087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5" name="object 735"/>
          <p:cNvSpPr txBox="1"/>
          <p:nvPr/>
        </p:nvSpPr>
        <p:spPr>
          <a:xfrm>
            <a:off x="1975376" y="1288087"/>
            <a:ext cx="45978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4" name="object 734"/>
          <p:cNvSpPr txBox="1"/>
          <p:nvPr/>
        </p:nvSpPr>
        <p:spPr>
          <a:xfrm>
            <a:off x="2435161" y="1288087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3" name="object 733"/>
          <p:cNvSpPr txBox="1"/>
          <p:nvPr/>
        </p:nvSpPr>
        <p:spPr>
          <a:xfrm>
            <a:off x="2824336" y="1288087"/>
            <a:ext cx="1060793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2" name="object 732"/>
          <p:cNvSpPr txBox="1"/>
          <p:nvPr/>
        </p:nvSpPr>
        <p:spPr>
          <a:xfrm>
            <a:off x="3885129" y="1288087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1" name="object 731"/>
          <p:cNvSpPr txBox="1"/>
          <p:nvPr/>
        </p:nvSpPr>
        <p:spPr>
          <a:xfrm>
            <a:off x="4946248" y="1288087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0" name="object 730"/>
          <p:cNvSpPr txBox="1"/>
          <p:nvPr/>
        </p:nvSpPr>
        <p:spPr>
          <a:xfrm>
            <a:off x="5264487" y="1288087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29" name="object 729"/>
          <p:cNvSpPr txBox="1"/>
          <p:nvPr/>
        </p:nvSpPr>
        <p:spPr>
          <a:xfrm>
            <a:off x="5512113" y="1288087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28" name="object 728"/>
          <p:cNvSpPr txBox="1"/>
          <p:nvPr/>
        </p:nvSpPr>
        <p:spPr>
          <a:xfrm>
            <a:off x="6148589" y="1288087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27" name="object 727"/>
          <p:cNvSpPr txBox="1"/>
          <p:nvPr/>
        </p:nvSpPr>
        <p:spPr>
          <a:xfrm>
            <a:off x="7244852" y="1288087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26" name="object 726"/>
          <p:cNvSpPr txBox="1"/>
          <p:nvPr/>
        </p:nvSpPr>
        <p:spPr>
          <a:xfrm>
            <a:off x="7810716" y="1288087"/>
            <a:ext cx="548294" cy="50762"/>
          </a:xfrm>
          <a:prstGeom prst="rect">
            <a:avLst/>
          </a:prstGeom>
        </p:spPr>
        <p:txBody>
          <a:bodyPr wrap="square" lIns="0" tIns="1694" rIns="0" bIns="0" rtlCol="0">
            <a:noAutofit/>
          </a:bodyPr>
          <a:lstStyle/>
          <a:p>
            <a:pPr marL="11544">
              <a:lnSpc>
                <a:spcPts val="386"/>
              </a:lnSpc>
            </a:pPr>
            <a:endParaRPr sz="386"/>
          </a:p>
        </p:txBody>
      </p:sp>
      <p:sp>
        <p:nvSpPr>
          <p:cNvPr id="725" name="object 725"/>
          <p:cNvSpPr txBox="1"/>
          <p:nvPr/>
        </p:nvSpPr>
        <p:spPr>
          <a:xfrm>
            <a:off x="8359010" y="1288087"/>
            <a:ext cx="17571" cy="50762"/>
          </a:xfrm>
          <a:prstGeom prst="rect">
            <a:avLst/>
          </a:prstGeom>
        </p:spPr>
        <p:txBody>
          <a:bodyPr wrap="square" lIns="0" tIns="1694" rIns="0" bIns="0" rtlCol="0">
            <a:noAutofit/>
          </a:bodyPr>
          <a:lstStyle/>
          <a:p>
            <a:pPr marL="11544">
              <a:lnSpc>
                <a:spcPts val="386"/>
              </a:lnSpc>
            </a:pPr>
            <a:endParaRPr sz="386"/>
          </a:p>
        </p:txBody>
      </p:sp>
      <p:sp>
        <p:nvSpPr>
          <p:cNvPr id="724" name="object 724"/>
          <p:cNvSpPr txBox="1"/>
          <p:nvPr/>
        </p:nvSpPr>
        <p:spPr>
          <a:xfrm>
            <a:off x="8376582" y="1288087"/>
            <a:ext cx="17897" cy="50762"/>
          </a:xfrm>
          <a:prstGeom prst="rect">
            <a:avLst/>
          </a:prstGeom>
        </p:spPr>
        <p:txBody>
          <a:bodyPr wrap="square" lIns="0" tIns="1694" rIns="0" bIns="0" rtlCol="0">
            <a:noAutofit/>
          </a:bodyPr>
          <a:lstStyle/>
          <a:p>
            <a:pPr marL="11544">
              <a:lnSpc>
                <a:spcPts val="386"/>
              </a:lnSpc>
            </a:pPr>
            <a:endParaRPr sz="386"/>
          </a:p>
        </p:txBody>
      </p:sp>
      <p:sp>
        <p:nvSpPr>
          <p:cNvPr id="723" name="object 723"/>
          <p:cNvSpPr txBox="1"/>
          <p:nvPr/>
        </p:nvSpPr>
        <p:spPr>
          <a:xfrm>
            <a:off x="8394479" y="1288087"/>
            <a:ext cx="88182" cy="50762"/>
          </a:xfrm>
          <a:prstGeom prst="rect">
            <a:avLst/>
          </a:prstGeom>
        </p:spPr>
        <p:txBody>
          <a:bodyPr wrap="square" lIns="0" tIns="1694" rIns="0" bIns="0" rtlCol="0">
            <a:noAutofit/>
          </a:bodyPr>
          <a:lstStyle/>
          <a:p>
            <a:pPr marL="11544">
              <a:lnSpc>
                <a:spcPts val="386"/>
              </a:lnSpc>
            </a:pPr>
            <a:endParaRPr sz="386"/>
          </a:p>
        </p:txBody>
      </p:sp>
      <p:sp>
        <p:nvSpPr>
          <p:cNvPr id="722" name="object 722"/>
          <p:cNvSpPr txBox="1"/>
          <p:nvPr/>
        </p:nvSpPr>
        <p:spPr>
          <a:xfrm>
            <a:off x="7810716" y="1338849"/>
            <a:ext cx="675062" cy="44579"/>
          </a:xfrm>
          <a:prstGeom prst="rect">
            <a:avLst/>
          </a:prstGeom>
        </p:spPr>
        <p:txBody>
          <a:bodyPr wrap="square" lIns="0" tIns="1602" rIns="0" bIns="0" rtlCol="0">
            <a:noAutofit/>
          </a:bodyPr>
          <a:lstStyle/>
          <a:p>
            <a:pPr algn="r">
              <a:lnSpc>
                <a:spcPts val="252"/>
              </a:lnSpc>
            </a:pPr>
            <a:r>
              <a:rPr sz="227" spc="2" dirty="0">
                <a:latin typeface="Arial"/>
                <a:cs typeface="Arial"/>
              </a:rPr>
              <a:t>103.64</a:t>
            </a:r>
            <a:endParaRPr sz="227">
              <a:latin typeface="Arial"/>
              <a:cs typeface="Arial"/>
            </a:endParaRPr>
          </a:p>
        </p:txBody>
      </p:sp>
      <p:sp>
        <p:nvSpPr>
          <p:cNvPr id="721" name="object 721"/>
          <p:cNvSpPr txBox="1"/>
          <p:nvPr/>
        </p:nvSpPr>
        <p:spPr>
          <a:xfrm>
            <a:off x="7810717" y="1383429"/>
            <a:ext cx="565865" cy="46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720" name="object 720"/>
          <p:cNvSpPr txBox="1"/>
          <p:nvPr/>
        </p:nvSpPr>
        <p:spPr>
          <a:xfrm>
            <a:off x="8376581" y="1383429"/>
            <a:ext cx="106079" cy="46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719" name="object 719"/>
          <p:cNvSpPr txBox="1"/>
          <p:nvPr/>
        </p:nvSpPr>
        <p:spPr>
          <a:xfrm>
            <a:off x="666955" y="1429635"/>
            <a:ext cx="53039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8" name="object 718"/>
          <p:cNvSpPr txBox="1"/>
          <p:nvPr/>
        </p:nvSpPr>
        <p:spPr>
          <a:xfrm>
            <a:off x="1197352" y="1429635"/>
            <a:ext cx="28309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7" name="object 717"/>
          <p:cNvSpPr txBox="1"/>
          <p:nvPr/>
        </p:nvSpPr>
        <p:spPr>
          <a:xfrm>
            <a:off x="1480447" y="1429635"/>
            <a:ext cx="35370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6" name="object 716"/>
          <p:cNvSpPr txBox="1"/>
          <p:nvPr/>
        </p:nvSpPr>
        <p:spPr>
          <a:xfrm>
            <a:off x="1834153" y="1429635"/>
            <a:ext cx="14122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5" name="object 715"/>
          <p:cNvSpPr txBox="1"/>
          <p:nvPr/>
        </p:nvSpPr>
        <p:spPr>
          <a:xfrm>
            <a:off x="1975376" y="1429635"/>
            <a:ext cx="7093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4" name="object 714"/>
          <p:cNvSpPr txBox="1"/>
          <p:nvPr/>
        </p:nvSpPr>
        <p:spPr>
          <a:xfrm>
            <a:off x="2046312" y="1429635"/>
            <a:ext cx="38884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3" name="object 713"/>
          <p:cNvSpPr txBox="1"/>
          <p:nvPr/>
        </p:nvSpPr>
        <p:spPr>
          <a:xfrm>
            <a:off x="2435161" y="1429635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2" name="object 712"/>
          <p:cNvSpPr txBox="1"/>
          <p:nvPr/>
        </p:nvSpPr>
        <p:spPr>
          <a:xfrm>
            <a:off x="2824336" y="1429635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1" name="object 711"/>
          <p:cNvSpPr txBox="1"/>
          <p:nvPr/>
        </p:nvSpPr>
        <p:spPr>
          <a:xfrm>
            <a:off x="3390201" y="1429635"/>
            <a:ext cx="49492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0" name="object 710"/>
          <p:cNvSpPr txBox="1"/>
          <p:nvPr/>
        </p:nvSpPr>
        <p:spPr>
          <a:xfrm>
            <a:off x="3885129" y="1429635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9" name="object 709"/>
          <p:cNvSpPr txBox="1"/>
          <p:nvPr/>
        </p:nvSpPr>
        <p:spPr>
          <a:xfrm>
            <a:off x="4946248" y="1429635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8" name="object 708"/>
          <p:cNvSpPr txBox="1"/>
          <p:nvPr/>
        </p:nvSpPr>
        <p:spPr>
          <a:xfrm>
            <a:off x="5264487" y="1429635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7" name="object 707"/>
          <p:cNvSpPr txBox="1"/>
          <p:nvPr/>
        </p:nvSpPr>
        <p:spPr>
          <a:xfrm>
            <a:off x="5512113" y="1429635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6" name="object 706"/>
          <p:cNvSpPr txBox="1"/>
          <p:nvPr/>
        </p:nvSpPr>
        <p:spPr>
          <a:xfrm>
            <a:off x="6148589" y="1429635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5" name="object 705"/>
          <p:cNvSpPr txBox="1"/>
          <p:nvPr/>
        </p:nvSpPr>
        <p:spPr>
          <a:xfrm>
            <a:off x="7244852" y="1429635"/>
            <a:ext cx="565865" cy="141222"/>
          </a:xfrm>
          <a:prstGeom prst="rect">
            <a:avLst/>
          </a:prstGeom>
        </p:spPr>
        <p:txBody>
          <a:bodyPr wrap="square" lIns="0" tIns="2840" rIns="0" bIns="0" rtlCol="0">
            <a:noAutofit/>
          </a:bodyPr>
          <a:lstStyle/>
          <a:p>
            <a:pPr>
              <a:lnSpc>
                <a:spcPts val="409"/>
              </a:lnSpc>
            </a:pPr>
            <a:endParaRPr sz="409"/>
          </a:p>
          <a:p>
            <a:pPr marL="27656">
              <a:lnSpc>
                <a:spcPts val="225"/>
              </a:lnSpc>
              <a:spcBef>
                <a:spcPts val="465"/>
              </a:spcBef>
            </a:pPr>
            <a:r>
              <a:rPr sz="227" spc="2" dirty="0">
                <a:latin typeface="Arial"/>
                <a:cs typeface="Arial"/>
              </a:rPr>
              <a:t>102.05</a:t>
            </a:r>
            <a:endParaRPr sz="227">
              <a:latin typeface="Arial"/>
              <a:cs typeface="Arial"/>
            </a:endParaRPr>
          </a:p>
        </p:txBody>
      </p:sp>
      <p:sp>
        <p:nvSpPr>
          <p:cNvPr id="704" name="object 704"/>
          <p:cNvSpPr txBox="1"/>
          <p:nvPr/>
        </p:nvSpPr>
        <p:spPr>
          <a:xfrm>
            <a:off x="7810717" y="1429635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3" name="object 703"/>
          <p:cNvSpPr txBox="1"/>
          <p:nvPr/>
        </p:nvSpPr>
        <p:spPr>
          <a:xfrm>
            <a:off x="8376581" y="1429635"/>
            <a:ext cx="10607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2" name="object 702"/>
          <p:cNvSpPr txBox="1"/>
          <p:nvPr/>
        </p:nvSpPr>
        <p:spPr>
          <a:xfrm>
            <a:off x="666955" y="1570857"/>
            <a:ext cx="81349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1" name="object 701"/>
          <p:cNvSpPr txBox="1"/>
          <p:nvPr/>
        </p:nvSpPr>
        <p:spPr>
          <a:xfrm>
            <a:off x="1480447" y="1570857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0" name="object 700"/>
          <p:cNvSpPr txBox="1"/>
          <p:nvPr/>
        </p:nvSpPr>
        <p:spPr>
          <a:xfrm>
            <a:off x="1975376" y="1570857"/>
            <a:ext cx="45978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9" name="object 699"/>
          <p:cNvSpPr txBox="1"/>
          <p:nvPr/>
        </p:nvSpPr>
        <p:spPr>
          <a:xfrm>
            <a:off x="2435161" y="1570857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8" name="object 698"/>
          <p:cNvSpPr txBox="1"/>
          <p:nvPr/>
        </p:nvSpPr>
        <p:spPr>
          <a:xfrm>
            <a:off x="2824336" y="1570857"/>
            <a:ext cx="1060793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7" name="object 697"/>
          <p:cNvSpPr txBox="1"/>
          <p:nvPr/>
        </p:nvSpPr>
        <p:spPr>
          <a:xfrm>
            <a:off x="3885129" y="1570857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6" name="object 696"/>
          <p:cNvSpPr txBox="1"/>
          <p:nvPr/>
        </p:nvSpPr>
        <p:spPr>
          <a:xfrm>
            <a:off x="4946248" y="1570857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5" name="object 695"/>
          <p:cNvSpPr txBox="1"/>
          <p:nvPr/>
        </p:nvSpPr>
        <p:spPr>
          <a:xfrm>
            <a:off x="5264487" y="1570857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4" name="object 694"/>
          <p:cNvSpPr txBox="1"/>
          <p:nvPr/>
        </p:nvSpPr>
        <p:spPr>
          <a:xfrm>
            <a:off x="5512113" y="1570857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3" name="object 693"/>
          <p:cNvSpPr txBox="1"/>
          <p:nvPr/>
        </p:nvSpPr>
        <p:spPr>
          <a:xfrm>
            <a:off x="6148590" y="1570857"/>
            <a:ext cx="1078690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2" name="object 692"/>
          <p:cNvSpPr txBox="1"/>
          <p:nvPr/>
        </p:nvSpPr>
        <p:spPr>
          <a:xfrm>
            <a:off x="7227280" y="1570857"/>
            <a:ext cx="17571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1" name="object 691"/>
          <p:cNvSpPr txBox="1"/>
          <p:nvPr/>
        </p:nvSpPr>
        <p:spPr>
          <a:xfrm>
            <a:off x="7244852" y="1570857"/>
            <a:ext cx="1789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0" name="object 690"/>
          <p:cNvSpPr txBox="1"/>
          <p:nvPr/>
        </p:nvSpPr>
        <p:spPr>
          <a:xfrm>
            <a:off x="7262748" y="1570857"/>
            <a:ext cx="54796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9" name="object 689"/>
          <p:cNvSpPr txBox="1"/>
          <p:nvPr/>
        </p:nvSpPr>
        <p:spPr>
          <a:xfrm>
            <a:off x="7810717" y="1570857"/>
            <a:ext cx="67194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8" name="object 688"/>
          <p:cNvSpPr txBox="1"/>
          <p:nvPr/>
        </p:nvSpPr>
        <p:spPr>
          <a:xfrm>
            <a:off x="666955" y="1712405"/>
            <a:ext cx="53039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7" name="object 687"/>
          <p:cNvSpPr txBox="1"/>
          <p:nvPr/>
        </p:nvSpPr>
        <p:spPr>
          <a:xfrm>
            <a:off x="1197352" y="1712405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6" name="object 686"/>
          <p:cNvSpPr txBox="1"/>
          <p:nvPr/>
        </p:nvSpPr>
        <p:spPr>
          <a:xfrm>
            <a:off x="1480447" y="1712405"/>
            <a:ext cx="353706" cy="31238"/>
          </a:xfrm>
          <a:prstGeom prst="rect">
            <a:avLst/>
          </a:prstGeom>
        </p:spPr>
        <p:txBody>
          <a:bodyPr wrap="square" lIns="0" tIns="2374" rIns="0" bIns="0" rtlCol="0">
            <a:noAutofit/>
          </a:bodyPr>
          <a:lstStyle/>
          <a:p>
            <a:pPr marL="11544">
              <a:lnSpc>
                <a:spcPts val="227"/>
              </a:lnSpc>
            </a:pPr>
            <a:endParaRPr sz="227"/>
          </a:p>
        </p:txBody>
      </p:sp>
      <p:sp>
        <p:nvSpPr>
          <p:cNvPr id="685" name="object 685"/>
          <p:cNvSpPr txBox="1"/>
          <p:nvPr/>
        </p:nvSpPr>
        <p:spPr>
          <a:xfrm>
            <a:off x="1834153" y="1712405"/>
            <a:ext cx="141222" cy="31238"/>
          </a:xfrm>
          <a:prstGeom prst="rect">
            <a:avLst/>
          </a:prstGeom>
        </p:spPr>
        <p:txBody>
          <a:bodyPr wrap="square" lIns="0" tIns="7043" rIns="0" bIns="0" rtlCol="0">
            <a:noAutofit/>
          </a:bodyPr>
          <a:lstStyle/>
          <a:p>
            <a:pPr marL="28957">
              <a:lnSpc>
                <a:spcPts val="200"/>
              </a:lnSpc>
            </a:pPr>
            <a:r>
              <a:rPr sz="227" spc="2" dirty="0">
                <a:latin typeface="Arial"/>
                <a:cs typeface="Arial"/>
              </a:rPr>
              <a:t>100.78</a:t>
            </a:r>
            <a:endParaRPr sz="227">
              <a:latin typeface="Arial"/>
              <a:cs typeface="Arial"/>
            </a:endParaRPr>
          </a:p>
        </p:txBody>
      </p:sp>
      <p:sp>
        <p:nvSpPr>
          <p:cNvPr id="684" name="object 684"/>
          <p:cNvSpPr txBox="1"/>
          <p:nvPr/>
        </p:nvSpPr>
        <p:spPr>
          <a:xfrm>
            <a:off x="1975376" y="1712405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3" name="object 683"/>
          <p:cNvSpPr txBox="1"/>
          <p:nvPr/>
        </p:nvSpPr>
        <p:spPr>
          <a:xfrm>
            <a:off x="2046312" y="1712405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2" name="object 682"/>
          <p:cNvSpPr txBox="1"/>
          <p:nvPr/>
        </p:nvSpPr>
        <p:spPr>
          <a:xfrm>
            <a:off x="2435161" y="1712405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1" name="object 681"/>
          <p:cNvSpPr txBox="1"/>
          <p:nvPr/>
        </p:nvSpPr>
        <p:spPr>
          <a:xfrm>
            <a:off x="2824336" y="1712405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0" name="object 680"/>
          <p:cNvSpPr txBox="1"/>
          <p:nvPr/>
        </p:nvSpPr>
        <p:spPr>
          <a:xfrm>
            <a:off x="3390201" y="1712405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9" name="object 679"/>
          <p:cNvSpPr txBox="1"/>
          <p:nvPr/>
        </p:nvSpPr>
        <p:spPr>
          <a:xfrm>
            <a:off x="3885129" y="1712405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8" name="object 678"/>
          <p:cNvSpPr txBox="1"/>
          <p:nvPr/>
        </p:nvSpPr>
        <p:spPr>
          <a:xfrm>
            <a:off x="4946248" y="1712405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7" name="object 677"/>
          <p:cNvSpPr txBox="1"/>
          <p:nvPr/>
        </p:nvSpPr>
        <p:spPr>
          <a:xfrm>
            <a:off x="5264487" y="1712405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6" name="object 676"/>
          <p:cNvSpPr txBox="1"/>
          <p:nvPr/>
        </p:nvSpPr>
        <p:spPr>
          <a:xfrm>
            <a:off x="5512113" y="1712405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5" name="object 675"/>
          <p:cNvSpPr txBox="1"/>
          <p:nvPr/>
        </p:nvSpPr>
        <p:spPr>
          <a:xfrm>
            <a:off x="6148590" y="1712405"/>
            <a:ext cx="1078690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4" name="object 674"/>
          <p:cNvSpPr txBox="1"/>
          <p:nvPr/>
        </p:nvSpPr>
        <p:spPr>
          <a:xfrm>
            <a:off x="7227280" y="1712405"/>
            <a:ext cx="17571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3" name="object 673"/>
          <p:cNvSpPr txBox="1"/>
          <p:nvPr/>
        </p:nvSpPr>
        <p:spPr>
          <a:xfrm>
            <a:off x="7244852" y="1712405"/>
            <a:ext cx="1789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2" name="object 672"/>
          <p:cNvSpPr txBox="1"/>
          <p:nvPr/>
        </p:nvSpPr>
        <p:spPr>
          <a:xfrm>
            <a:off x="7262748" y="1712405"/>
            <a:ext cx="54796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1" name="object 671"/>
          <p:cNvSpPr txBox="1"/>
          <p:nvPr/>
        </p:nvSpPr>
        <p:spPr>
          <a:xfrm>
            <a:off x="7810717" y="1712405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70" name="object 670"/>
          <p:cNvSpPr txBox="1"/>
          <p:nvPr/>
        </p:nvSpPr>
        <p:spPr>
          <a:xfrm>
            <a:off x="8376581" y="1712405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9" name="object 669"/>
          <p:cNvSpPr txBox="1"/>
          <p:nvPr/>
        </p:nvSpPr>
        <p:spPr>
          <a:xfrm>
            <a:off x="1480447" y="1743643"/>
            <a:ext cx="335809" cy="110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8" name="object 668"/>
          <p:cNvSpPr txBox="1"/>
          <p:nvPr/>
        </p:nvSpPr>
        <p:spPr>
          <a:xfrm>
            <a:off x="1816257" y="1743643"/>
            <a:ext cx="17897" cy="110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7" name="object 667"/>
          <p:cNvSpPr txBox="1"/>
          <p:nvPr/>
        </p:nvSpPr>
        <p:spPr>
          <a:xfrm>
            <a:off x="1834154" y="1743643"/>
            <a:ext cx="17571" cy="110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6" name="object 666"/>
          <p:cNvSpPr txBox="1"/>
          <p:nvPr/>
        </p:nvSpPr>
        <p:spPr>
          <a:xfrm>
            <a:off x="1851725" y="1743643"/>
            <a:ext cx="123650" cy="110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5" name="object 665"/>
          <p:cNvSpPr txBox="1"/>
          <p:nvPr/>
        </p:nvSpPr>
        <p:spPr>
          <a:xfrm>
            <a:off x="666955" y="1853952"/>
            <a:ext cx="813492" cy="816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4" name="object 664"/>
          <p:cNvSpPr txBox="1"/>
          <p:nvPr/>
        </p:nvSpPr>
        <p:spPr>
          <a:xfrm>
            <a:off x="1480447" y="1853952"/>
            <a:ext cx="335809" cy="59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3" name="object 663"/>
          <p:cNvSpPr txBox="1"/>
          <p:nvPr/>
        </p:nvSpPr>
        <p:spPr>
          <a:xfrm>
            <a:off x="1816257" y="1853952"/>
            <a:ext cx="17897" cy="59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2" name="object 662"/>
          <p:cNvSpPr txBox="1"/>
          <p:nvPr/>
        </p:nvSpPr>
        <p:spPr>
          <a:xfrm>
            <a:off x="1834154" y="1853952"/>
            <a:ext cx="17571" cy="59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1" name="object 661"/>
          <p:cNvSpPr txBox="1"/>
          <p:nvPr/>
        </p:nvSpPr>
        <p:spPr>
          <a:xfrm>
            <a:off x="1851725" y="1853952"/>
            <a:ext cx="123650" cy="59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0" name="object 660"/>
          <p:cNvSpPr txBox="1"/>
          <p:nvPr/>
        </p:nvSpPr>
        <p:spPr>
          <a:xfrm>
            <a:off x="1975376" y="1853952"/>
            <a:ext cx="459785" cy="816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9" name="object 659"/>
          <p:cNvSpPr txBox="1"/>
          <p:nvPr/>
        </p:nvSpPr>
        <p:spPr>
          <a:xfrm>
            <a:off x="2435161" y="1853952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8" name="object 658"/>
          <p:cNvSpPr txBox="1"/>
          <p:nvPr/>
        </p:nvSpPr>
        <p:spPr>
          <a:xfrm>
            <a:off x="2824336" y="1853952"/>
            <a:ext cx="1060793" cy="816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7" name="object 657"/>
          <p:cNvSpPr txBox="1"/>
          <p:nvPr/>
        </p:nvSpPr>
        <p:spPr>
          <a:xfrm>
            <a:off x="3885129" y="1853952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6" name="object 656"/>
          <p:cNvSpPr txBox="1"/>
          <p:nvPr/>
        </p:nvSpPr>
        <p:spPr>
          <a:xfrm>
            <a:off x="4946248" y="1853952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5" name="object 655"/>
          <p:cNvSpPr txBox="1"/>
          <p:nvPr/>
        </p:nvSpPr>
        <p:spPr>
          <a:xfrm>
            <a:off x="5264487" y="1853952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4" name="object 654"/>
          <p:cNvSpPr txBox="1"/>
          <p:nvPr/>
        </p:nvSpPr>
        <p:spPr>
          <a:xfrm>
            <a:off x="5512113" y="1853952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3" name="object 653"/>
          <p:cNvSpPr txBox="1"/>
          <p:nvPr/>
        </p:nvSpPr>
        <p:spPr>
          <a:xfrm>
            <a:off x="6148590" y="1853952"/>
            <a:ext cx="1078690" cy="106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2" name="object 652"/>
          <p:cNvSpPr txBox="1"/>
          <p:nvPr/>
        </p:nvSpPr>
        <p:spPr>
          <a:xfrm>
            <a:off x="7227280" y="1853952"/>
            <a:ext cx="17571" cy="106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1" name="object 651"/>
          <p:cNvSpPr txBox="1"/>
          <p:nvPr/>
        </p:nvSpPr>
        <p:spPr>
          <a:xfrm>
            <a:off x="7244852" y="1853952"/>
            <a:ext cx="17897" cy="106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0" name="object 650"/>
          <p:cNvSpPr txBox="1"/>
          <p:nvPr/>
        </p:nvSpPr>
        <p:spPr>
          <a:xfrm>
            <a:off x="7262748" y="1853952"/>
            <a:ext cx="547968" cy="106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9" name="object 649"/>
          <p:cNvSpPr txBox="1"/>
          <p:nvPr/>
        </p:nvSpPr>
        <p:spPr>
          <a:xfrm>
            <a:off x="7810717" y="1853952"/>
            <a:ext cx="67194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8" name="object 648"/>
          <p:cNvSpPr txBox="1"/>
          <p:nvPr/>
        </p:nvSpPr>
        <p:spPr>
          <a:xfrm>
            <a:off x="1480447" y="1913500"/>
            <a:ext cx="353706" cy="8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7" name="object 647"/>
          <p:cNvSpPr txBox="1"/>
          <p:nvPr/>
        </p:nvSpPr>
        <p:spPr>
          <a:xfrm>
            <a:off x="1834153" y="1913500"/>
            <a:ext cx="141222" cy="82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6" name="object 646"/>
          <p:cNvSpPr txBox="1"/>
          <p:nvPr/>
        </p:nvSpPr>
        <p:spPr>
          <a:xfrm>
            <a:off x="666955" y="1935627"/>
            <a:ext cx="530396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5" name="object 645"/>
          <p:cNvSpPr txBox="1"/>
          <p:nvPr/>
        </p:nvSpPr>
        <p:spPr>
          <a:xfrm>
            <a:off x="1197352" y="1935627"/>
            <a:ext cx="283095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4" name="object 644"/>
          <p:cNvSpPr txBox="1"/>
          <p:nvPr/>
        </p:nvSpPr>
        <p:spPr>
          <a:xfrm>
            <a:off x="1975376" y="1935627"/>
            <a:ext cx="70936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3" name="object 643"/>
          <p:cNvSpPr txBox="1"/>
          <p:nvPr/>
        </p:nvSpPr>
        <p:spPr>
          <a:xfrm>
            <a:off x="2046312" y="1935627"/>
            <a:ext cx="388849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2" name="object 642"/>
          <p:cNvSpPr txBox="1"/>
          <p:nvPr/>
        </p:nvSpPr>
        <p:spPr>
          <a:xfrm>
            <a:off x="2824336" y="1935627"/>
            <a:ext cx="565865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1" name="object 641"/>
          <p:cNvSpPr txBox="1"/>
          <p:nvPr/>
        </p:nvSpPr>
        <p:spPr>
          <a:xfrm>
            <a:off x="3390201" y="1935627"/>
            <a:ext cx="494928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0" name="object 640"/>
          <p:cNvSpPr txBox="1"/>
          <p:nvPr/>
        </p:nvSpPr>
        <p:spPr>
          <a:xfrm>
            <a:off x="6148589" y="1960032"/>
            <a:ext cx="1096262" cy="35468"/>
          </a:xfrm>
          <a:prstGeom prst="rect">
            <a:avLst/>
          </a:prstGeom>
        </p:spPr>
        <p:txBody>
          <a:bodyPr wrap="square" lIns="0" tIns="832" rIns="0" bIns="0" rtlCol="0">
            <a:noAutofit/>
          </a:bodyPr>
          <a:lstStyle/>
          <a:p>
            <a:pPr marL="11544">
              <a:lnSpc>
                <a:spcPts val="273"/>
              </a:lnSpc>
            </a:pPr>
            <a:endParaRPr sz="273"/>
          </a:p>
        </p:txBody>
      </p:sp>
      <p:sp>
        <p:nvSpPr>
          <p:cNvPr id="639" name="object 639"/>
          <p:cNvSpPr txBox="1"/>
          <p:nvPr/>
        </p:nvSpPr>
        <p:spPr>
          <a:xfrm>
            <a:off x="7244852" y="1960032"/>
            <a:ext cx="565865" cy="35468"/>
          </a:xfrm>
          <a:prstGeom prst="rect">
            <a:avLst/>
          </a:prstGeom>
        </p:spPr>
        <p:txBody>
          <a:bodyPr wrap="square" lIns="0" tIns="832" rIns="0" bIns="0" rtlCol="0">
            <a:noAutofit/>
          </a:bodyPr>
          <a:lstStyle/>
          <a:p>
            <a:pPr marL="11544">
              <a:lnSpc>
                <a:spcPts val="273"/>
              </a:lnSpc>
            </a:pPr>
            <a:endParaRPr sz="273"/>
          </a:p>
        </p:txBody>
      </p:sp>
      <p:sp>
        <p:nvSpPr>
          <p:cNvPr id="638" name="object 638"/>
          <p:cNvSpPr txBox="1"/>
          <p:nvPr/>
        </p:nvSpPr>
        <p:spPr>
          <a:xfrm>
            <a:off x="666955" y="1995500"/>
            <a:ext cx="530396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7" name="object 637"/>
          <p:cNvSpPr txBox="1"/>
          <p:nvPr/>
        </p:nvSpPr>
        <p:spPr>
          <a:xfrm>
            <a:off x="1197352" y="1995500"/>
            <a:ext cx="283095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6" name="object 636"/>
          <p:cNvSpPr txBox="1"/>
          <p:nvPr/>
        </p:nvSpPr>
        <p:spPr>
          <a:xfrm>
            <a:off x="1480447" y="1995500"/>
            <a:ext cx="353706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5" name="object 635"/>
          <p:cNvSpPr txBox="1"/>
          <p:nvPr/>
        </p:nvSpPr>
        <p:spPr>
          <a:xfrm>
            <a:off x="1834153" y="1995500"/>
            <a:ext cx="141222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4" name="object 634"/>
          <p:cNvSpPr txBox="1"/>
          <p:nvPr/>
        </p:nvSpPr>
        <p:spPr>
          <a:xfrm>
            <a:off x="1975376" y="1995500"/>
            <a:ext cx="70936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3" name="object 633"/>
          <p:cNvSpPr txBox="1"/>
          <p:nvPr/>
        </p:nvSpPr>
        <p:spPr>
          <a:xfrm>
            <a:off x="2046312" y="1995500"/>
            <a:ext cx="388849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2" name="object 632"/>
          <p:cNvSpPr txBox="1"/>
          <p:nvPr/>
        </p:nvSpPr>
        <p:spPr>
          <a:xfrm>
            <a:off x="2435161" y="1995500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1" name="object 631"/>
          <p:cNvSpPr txBox="1"/>
          <p:nvPr/>
        </p:nvSpPr>
        <p:spPr>
          <a:xfrm>
            <a:off x="2824336" y="1995500"/>
            <a:ext cx="565865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0" name="object 630"/>
          <p:cNvSpPr txBox="1"/>
          <p:nvPr/>
        </p:nvSpPr>
        <p:spPr>
          <a:xfrm>
            <a:off x="3390201" y="1995500"/>
            <a:ext cx="494928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9" name="object 629"/>
          <p:cNvSpPr txBox="1"/>
          <p:nvPr/>
        </p:nvSpPr>
        <p:spPr>
          <a:xfrm>
            <a:off x="3885129" y="1995500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8" name="object 628"/>
          <p:cNvSpPr txBox="1"/>
          <p:nvPr/>
        </p:nvSpPr>
        <p:spPr>
          <a:xfrm>
            <a:off x="4946248" y="1995500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7" name="object 627"/>
          <p:cNvSpPr txBox="1"/>
          <p:nvPr/>
        </p:nvSpPr>
        <p:spPr>
          <a:xfrm>
            <a:off x="5264487" y="1995500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6" name="object 626"/>
          <p:cNvSpPr txBox="1"/>
          <p:nvPr/>
        </p:nvSpPr>
        <p:spPr>
          <a:xfrm>
            <a:off x="5512113" y="1995500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5" name="object 625"/>
          <p:cNvSpPr txBox="1"/>
          <p:nvPr/>
        </p:nvSpPr>
        <p:spPr>
          <a:xfrm>
            <a:off x="6148589" y="1995500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4" name="object 624"/>
          <p:cNvSpPr txBox="1"/>
          <p:nvPr/>
        </p:nvSpPr>
        <p:spPr>
          <a:xfrm>
            <a:off x="7244852" y="199550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3" name="object 623"/>
          <p:cNvSpPr txBox="1"/>
          <p:nvPr/>
        </p:nvSpPr>
        <p:spPr>
          <a:xfrm>
            <a:off x="7810717" y="199550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2" name="object 622"/>
          <p:cNvSpPr txBox="1"/>
          <p:nvPr/>
        </p:nvSpPr>
        <p:spPr>
          <a:xfrm>
            <a:off x="8376581" y="1995500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1" name="object 621"/>
          <p:cNvSpPr txBox="1"/>
          <p:nvPr/>
        </p:nvSpPr>
        <p:spPr>
          <a:xfrm>
            <a:off x="666955" y="2096048"/>
            <a:ext cx="813492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620" name="object 620"/>
          <p:cNvSpPr txBox="1"/>
          <p:nvPr/>
        </p:nvSpPr>
        <p:spPr>
          <a:xfrm>
            <a:off x="1480447" y="2096048"/>
            <a:ext cx="494928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619" name="object 619"/>
          <p:cNvSpPr txBox="1"/>
          <p:nvPr/>
        </p:nvSpPr>
        <p:spPr>
          <a:xfrm>
            <a:off x="1975376" y="2096048"/>
            <a:ext cx="459785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618" name="object 618"/>
          <p:cNvSpPr txBox="1"/>
          <p:nvPr/>
        </p:nvSpPr>
        <p:spPr>
          <a:xfrm>
            <a:off x="2824336" y="2096048"/>
            <a:ext cx="1060793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617" name="object 617"/>
          <p:cNvSpPr txBox="1"/>
          <p:nvPr/>
        </p:nvSpPr>
        <p:spPr>
          <a:xfrm>
            <a:off x="666955" y="2137048"/>
            <a:ext cx="530396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16" name="object 616"/>
          <p:cNvSpPr txBox="1"/>
          <p:nvPr/>
        </p:nvSpPr>
        <p:spPr>
          <a:xfrm>
            <a:off x="1197352" y="2137048"/>
            <a:ext cx="283095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15" name="object 615"/>
          <p:cNvSpPr txBox="1"/>
          <p:nvPr/>
        </p:nvSpPr>
        <p:spPr>
          <a:xfrm>
            <a:off x="1480447" y="2137048"/>
            <a:ext cx="353706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14" name="object 614"/>
          <p:cNvSpPr txBox="1"/>
          <p:nvPr/>
        </p:nvSpPr>
        <p:spPr>
          <a:xfrm>
            <a:off x="1834153" y="2137048"/>
            <a:ext cx="141222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13" name="object 613"/>
          <p:cNvSpPr txBox="1"/>
          <p:nvPr/>
        </p:nvSpPr>
        <p:spPr>
          <a:xfrm>
            <a:off x="1975376" y="2137048"/>
            <a:ext cx="70936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12" name="object 612"/>
          <p:cNvSpPr txBox="1"/>
          <p:nvPr/>
        </p:nvSpPr>
        <p:spPr>
          <a:xfrm>
            <a:off x="2046312" y="2137048"/>
            <a:ext cx="388849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11" name="object 611"/>
          <p:cNvSpPr txBox="1"/>
          <p:nvPr/>
        </p:nvSpPr>
        <p:spPr>
          <a:xfrm>
            <a:off x="2435161" y="2137048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10" name="object 610"/>
          <p:cNvSpPr txBox="1"/>
          <p:nvPr/>
        </p:nvSpPr>
        <p:spPr>
          <a:xfrm>
            <a:off x="2824336" y="2137048"/>
            <a:ext cx="565865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09" name="object 609"/>
          <p:cNvSpPr txBox="1"/>
          <p:nvPr/>
        </p:nvSpPr>
        <p:spPr>
          <a:xfrm>
            <a:off x="3390201" y="2137048"/>
            <a:ext cx="494928" cy="55317"/>
          </a:xfrm>
          <a:prstGeom prst="rect">
            <a:avLst/>
          </a:prstGeom>
        </p:spPr>
        <p:txBody>
          <a:bodyPr wrap="square" lIns="0" tIns="476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608" name="object 608"/>
          <p:cNvSpPr txBox="1"/>
          <p:nvPr/>
        </p:nvSpPr>
        <p:spPr>
          <a:xfrm>
            <a:off x="3885129" y="2137048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7" name="object 607"/>
          <p:cNvSpPr txBox="1"/>
          <p:nvPr/>
        </p:nvSpPr>
        <p:spPr>
          <a:xfrm>
            <a:off x="4946248" y="2137048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6" name="object 606"/>
          <p:cNvSpPr txBox="1"/>
          <p:nvPr/>
        </p:nvSpPr>
        <p:spPr>
          <a:xfrm>
            <a:off x="5264487" y="2137048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5" name="object 605"/>
          <p:cNvSpPr txBox="1"/>
          <p:nvPr/>
        </p:nvSpPr>
        <p:spPr>
          <a:xfrm>
            <a:off x="5512113" y="2137048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4" name="object 604"/>
          <p:cNvSpPr txBox="1"/>
          <p:nvPr/>
        </p:nvSpPr>
        <p:spPr>
          <a:xfrm>
            <a:off x="6148589" y="2137048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3" name="object 603"/>
          <p:cNvSpPr txBox="1"/>
          <p:nvPr/>
        </p:nvSpPr>
        <p:spPr>
          <a:xfrm>
            <a:off x="7244852" y="2137048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2" name="object 602"/>
          <p:cNvSpPr txBox="1"/>
          <p:nvPr/>
        </p:nvSpPr>
        <p:spPr>
          <a:xfrm>
            <a:off x="7810717" y="2137048"/>
            <a:ext cx="671944" cy="813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1" name="object 601"/>
          <p:cNvSpPr txBox="1"/>
          <p:nvPr/>
        </p:nvSpPr>
        <p:spPr>
          <a:xfrm>
            <a:off x="666955" y="2192365"/>
            <a:ext cx="530396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0" name="object 600"/>
          <p:cNvSpPr txBox="1"/>
          <p:nvPr/>
        </p:nvSpPr>
        <p:spPr>
          <a:xfrm>
            <a:off x="1197352" y="2192365"/>
            <a:ext cx="283095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9" name="object 599"/>
          <p:cNvSpPr txBox="1"/>
          <p:nvPr/>
        </p:nvSpPr>
        <p:spPr>
          <a:xfrm>
            <a:off x="1480447" y="2192365"/>
            <a:ext cx="353706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8" name="object 598"/>
          <p:cNvSpPr txBox="1"/>
          <p:nvPr/>
        </p:nvSpPr>
        <p:spPr>
          <a:xfrm>
            <a:off x="1834153" y="2192365"/>
            <a:ext cx="141222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7" name="object 597"/>
          <p:cNvSpPr txBox="1"/>
          <p:nvPr/>
        </p:nvSpPr>
        <p:spPr>
          <a:xfrm>
            <a:off x="1975376" y="2192365"/>
            <a:ext cx="70936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6" name="object 596"/>
          <p:cNvSpPr txBox="1"/>
          <p:nvPr/>
        </p:nvSpPr>
        <p:spPr>
          <a:xfrm>
            <a:off x="2046312" y="2192365"/>
            <a:ext cx="388849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5" name="object 595"/>
          <p:cNvSpPr txBox="1"/>
          <p:nvPr/>
        </p:nvSpPr>
        <p:spPr>
          <a:xfrm>
            <a:off x="2824336" y="2192365"/>
            <a:ext cx="565865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4" name="object 594"/>
          <p:cNvSpPr txBox="1"/>
          <p:nvPr/>
        </p:nvSpPr>
        <p:spPr>
          <a:xfrm>
            <a:off x="3390201" y="2192365"/>
            <a:ext cx="494928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3" name="object 593"/>
          <p:cNvSpPr txBox="1"/>
          <p:nvPr/>
        </p:nvSpPr>
        <p:spPr>
          <a:xfrm>
            <a:off x="7810717" y="2218397"/>
            <a:ext cx="565865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2" name="object 592"/>
          <p:cNvSpPr txBox="1"/>
          <p:nvPr/>
        </p:nvSpPr>
        <p:spPr>
          <a:xfrm>
            <a:off x="8376581" y="2218397"/>
            <a:ext cx="106079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1" name="object 591"/>
          <p:cNvSpPr txBox="1"/>
          <p:nvPr/>
        </p:nvSpPr>
        <p:spPr>
          <a:xfrm>
            <a:off x="666955" y="2278270"/>
            <a:ext cx="530396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0" name="object 590"/>
          <p:cNvSpPr txBox="1"/>
          <p:nvPr/>
        </p:nvSpPr>
        <p:spPr>
          <a:xfrm>
            <a:off x="1197352" y="2278270"/>
            <a:ext cx="283095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9" name="object 589"/>
          <p:cNvSpPr txBox="1"/>
          <p:nvPr/>
        </p:nvSpPr>
        <p:spPr>
          <a:xfrm>
            <a:off x="1480447" y="2278270"/>
            <a:ext cx="353706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8" name="object 588"/>
          <p:cNvSpPr txBox="1"/>
          <p:nvPr/>
        </p:nvSpPr>
        <p:spPr>
          <a:xfrm>
            <a:off x="1834153" y="2278270"/>
            <a:ext cx="141222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7" name="object 587"/>
          <p:cNvSpPr txBox="1"/>
          <p:nvPr/>
        </p:nvSpPr>
        <p:spPr>
          <a:xfrm>
            <a:off x="1975376" y="2278270"/>
            <a:ext cx="70936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6" name="object 586"/>
          <p:cNvSpPr txBox="1"/>
          <p:nvPr/>
        </p:nvSpPr>
        <p:spPr>
          <a:xfrm>
            <a:off x="2046312" y="2278270"/>
            <a:ext cx="388849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5" name="object 585"/>
          <p:cNvSpPr txBox="1"/>
          <p:nvPr/>
        </p:nvSpPr>
        <p:spPr>
          <a:xfrm>
            <a:off x="2435161" y="2278270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4" name="object 584"/>
          <p:cNvSpPr txBox="1"/>
          <p:nvPr/>
        </p:nvSpPr>
        <p:spPr>
          <a:xfrm>
            <a:off x="2824336" y="2278270"/>
            <a:ext cx="565865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3" name="object 583"/>
          <p:cNvSpPr txBox="1"/>
          <p:nvPr/>
        </p:nvSpPr>
        <p:spPr>
          <a:xfrm>
            <a:off x="3390201" y="2278270"/>
            <a:ext cx="494928" cy="74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2" name="object 582"/>
          <p:cNvSpPr txBox="1"/>
          <p:nvPr/>
        </p:nvSpPr>
        <p:spPr>
          <a:xfrm>
            <a:off x="3885129" y="2278270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1" name="object 581"/>
          <p:cNvSpPr txBox="1"/>
          <p:nvPr/>
        </p:nvSpPr>
        <p:spPr>
          <a:xfrm>
            <a:off x="4946248" y="2278270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0" name="object 580"/>
          <p:cNvSpPr txBox="1"/>
          <p:nvPr/>
        </p:nvSpPr>
        <p:spPr>
          <a:xfrm>
            <a:off x="5264487" y="2278270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9" name="object 579"/>
          <p:cNvSpPr txBox="1"/>
          <p:nvPr/>
        </p:nvSpPr>
        <p:spPr>
          <a:xfrm>
            <a:off x="5512113" y="2278270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8" name="object 578"/>
          <p:cNvSpPr txBox="1"/>
          <p:nvPr/>
        </p:nvSpPr>
        <p:spPr>
          <a:xfrm>
            <a:off x="6148589" y="2278270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7" name="object 577"/>
          <p:cNvSpPr txBox="1"/>
          <p:nvPr/>
        </p:nvSpPr>
        <p:spPr>
          <a:xfrm>
            <a:off x="7244852" y="227827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6" name="object 576"/>
          <p:cNvSpPr txBox="1"/>
          <p:nvPr/>
        </p:nvSpPr>
        <p:spPr>
          <a:xfrm>
            <a:off x="7810717" y="2278270"/>
            <a:ext cx="565865" cy="100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5" name="object 575"/>
          <p:cNvSpPr txBox="1"/>
          <p:nvPr/>
        </p:nvSpPr>
        <p:spPr>
          <a:xfrm>
            <a:off x="8376581" y="2278270"/>
            <a:ext cx="106079" cy="100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4" name="object 574"/>
          <p:cNvSpPr txBox="1"/>
          <p:nvPr/>
        </p:nvSpPr>
        <p:spPr>
          <a:xfrm>
            <a:off x="666955" y="2353111"/>
            <a:ext cx="813492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2" name="object 572"/>
          <p:cNvSpPr txBox="1"/>
          <p:nvPr/>
        </p:nvSpPr>
        <p:spPr>
          <a:xfrm>
            <a:off x="1975376" y="2353111"/>
            <a:ext cx="459785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1" name="object 571"/>
          <p:cNvSpPr txBox="1"/>
          <p:nvPr/>
        </p:nvSpPr>
        <p:spPr>
          <a:xfrm>
            <a:off x="2824336" y="2353111"/>
            <a:ext cx="1060793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70" name="object 570"/>
          <p:cNvSpPr txBox="1"/>
          <p:nvPr/>
        </p:nvSpPr>
        <p:spPr>
          <a:xfrm>
            <a:off x="7810717" y="2379143"/>
            <a:ext cx="671944" cy="40675"/>
          </a:xfrm>
          <a:prstGeom prst="rect">
            <a:avLst/>
          </a:prstGeom>
        </p:spPr>
        <p:txBody>
          <a:bodyPr wrap="square" lIns="0" tIns="265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569" name="object 569"/>
          <p:cNvSpPr txBox="1"/>
          <p:nvPr/>
        </p:nvSpPr>
        <p:spPr>
          <a:xfrm>
            <a:off x="666955" y="2419817"/>
            <a:ext cx="53039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8" name="object 568"/>
          <p:cNvSpPr txBox="1"/>
          <p:nvPr/>
        </p:nvSpPr>
        <p:spPr>
          <a:xfrm>
            <a:off x="1197352" y="2419817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7" name="object 567"/>
          <p:cNvSpPr txBox="1"/>
          <p:nvPr/>
        </p:nvSpPr>
        <p:spPr>
          <a:xfrm>
            <a:off x="1480447" y="2419817"/>
            <a:ext cx="35370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6" name="object 566"/>
          <p:cNvSpPr txBox="1"/>
          <p:nvPr/>
        </p:nvSpPr>
        <p:spPr>
          <a:xfrm>
            <a:off x="1834153" y="2419817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5" name="object 565"/>
          <p:cNvSpPr txBox="1"/>
          <p:nvPr/>
        </p:nvSpPr>
        <p:spPr>
          <a:xfrm>
            <a:off x="1975376" y="2419817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4" name="object 564"/>
          <p:cNvSpPr txBox="1"/>
          <p:nvPr/>
        </p:nvSpPr>
        <p:spPr>
          <a:xfrm>
            <a:off x="2046312" y="2419817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3" name="object 563"/>
          <p:cNvSpPr txBox="1"/>
          <p:nvPr/>
        </p:nvSpPr>
        <p:spPr>
          <a:xfrm>
            <a:off x="2435161" y="2419817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2" name="object 562"/>
          <p:cNvSpPr txBox="1"/>
          <p:nvPr/>
        </p:nvSpPr>
        <p:spPr>
          <a:xfrm>
            <a:off x="2824336" y="2419817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1" name="object 561"/>
          <p:cNvSpPr txBox="1"/>
          <p:nvPr/>
        </p:nvSpPr>
        <p:spPr>
          <a:xfrm>
            <a:off x="3390201" y="2419817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60" name="object 560"/>
          <p:cNvSpPr txBox="1"/>
          <p:nvPr/>
        </p:nvSpPr>
        <p:spPr>
          <a:xfrm>
            <a:off x="3885129" y="2419817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59" name="object 559"/>
          <p:cNvSpPr txBox="1"/>
          <p:nvPr/>
        </p:nvSpPr>
        <p:spPr>
          <a:xfrm>
            <a:off x="4946248" y="2419817"/>
            <a:ext cx="318238" cy="42627"/>
          </a:xfrm>
          <a:prstGeom prst="rect">
            <a:avLst/>
          </a:prstGeom>
        </p:spPr>
        <p:txBody>
          <a:bodyPr wrap="square" lIns="0" tIns="2218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558" name="object 558"/>
          <p:cNvSpPr txBox="1"/>
          <p:nvPr/>
        </p:nvSpPr>
        <p:spPr>
          <a:xfrm>
            <a:off x="5264487" y="2419817"/>
            <a:ext cx="247627" cy="42627"/>
          </a:xfrm>
          <a:prstGeom prst="rect">
            <a:avLst/>
          </a:prstGeom>
        </p:spPr>
        <p:txBody>
          <a:bodyPr wrap="square" lIns="0" tIns="2218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557" name="object 557"/>
          <p:cNvSpPr txBox="1"/>
          <p:nvPr/>
        </p:nvSpPr>
        <p:spPr>
          <a:xfrm>
            <a:off x="5512113" y="2419817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56" name="object 556"/>
          <p:cNvSpPr txBox="1"/>
          <p:nvPr/>
        </p:nvSpPr>
        <p:spPr>
          <a:xfrm>
            <a:off x="6148589" y="2419817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55" name="object 555"/>
          <p:cNvSpPr txBox="1"/>
          <p:nvPr/>
        </p:nvSpPr>
        <p:spPr>
          <a:xfrm>
            <a:off x="7244852" y="2419817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54" name="object 554"/>
          <p:cNvSpPr txBox="1"/>
          <p:nvPr/>
        </p:nvSpPr>
        <p:spPr>
          <a:xfrm>
            <a:off x="7810717" y="2419817"/>
            <a:ext cx="565865" cy="55643"/>
          </a:xfrm>
          <a:prstGeom prst="rect">
            <a:avLst/>
          </a:prstGeom>
        </p:spPr>
        <p:txBody>
          <a:bodyPr wrap="square" lIns="0" tIns="802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553" name="object 553"/>
          <p:cNvSpPr txBox="1"/>
          <p:nvPr/>
        </p:nvSpPr>
        <p:spPr>
          <a:xfrm>
            <a:off x="8376581" y="2419817"/>
            <a:ext cx="106079" cy="55643"/>
          </a:xfrm>
          <a:prstGeom prst="rect">
            <a:avLst/>
          </a:prstGeom>
        </p:spPr>
        <p:txBody>
          <a:bodyPr wrap="square" lIns="0" tIns="802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552" name="object 552"/>
          <p:cNvSpPr txBox="1"/>
          <p:nvPr/>
        </p:nvSpPr>
        <p:spPr>
          <a:xfrm>
            <a:off x="4946248" y="2462445"/>
            <a:ext cx="300666" cy="9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51" name="object 551"/>
          <p:cNvSpPr txBox="1"/>
          <p:nvPr/>
        </p:nvSpPr>
        <p:spPr>
          <a:xfrm>
            <a:off x="5246915" y="2462445"/>
            <a:ext cx="17571" cy="9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50" name="object 550"/>
          <p:cNvSpPr txBox="1"/>
          <p:nvPr/>
        </p:nvSpPr>
        <p:spPr>
          <a:xfrm>
            <a:off x="5264487" y="2462445"/>
            <a:ext cx="17571" cy="9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49" name="object 549"/>
          <p:cNvSpPr txBox="1"/>
          <p:nvPr/>
        </p:nvSpPr>
        <p:spPr>
          <a:xfrm>
            <a:off x="5282058" y="2462445"/>
            <a:ext cx="230055" cy="98920"/>
          </a:xfrm>
          <a:prstGeom prst="rect">
            <a:avLst/>
          </a:prstGeom>
        </p:spPr>
        <p:txBody>
          <a:bodyPr wrap="square" lIns="0" tIns="1053" rIns="0" bIns="0" rtlCol="0">
            <a:noAutofit/>
          </a:bodyPr>
          <a:lstStyle/>
          <a:p>
            <a:pPr marL="10086">
              <a:lnSpc>
                <a:spcPts val="166"/>
              </a:lnSpc>
            </a:pPr>
            <a:r>
              <a:rPr sz="227" spc="2" dirty="0">
                <a:latin typeface="Arial"/>
                <a:cs typeface="Arial"/>
              </a:rPr>
              <a:t>95.70</a:t>
            </a:r>
            <a:endParaRPr sz="227">
              <a:latin typeface="Arial"/>
              <a:cs typeface="Arial"/>
            </a:endParaRPr>
          </a:p>
        </p:txBody>
      </p:sp>
      <p:sp>
        <p:nvSpPr>
          <p:cNvPr id="548" name="object 548"/>
          <p:cNvSpPr txBox="1"/>
          <p:nvPr/>
        </p:nvSpPr>
        <p:spPr>
          <a:xfrm>
            <a:off x="7810717" y="2475460"/>
            <a:ext cx="565865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47" name="object 547"/>
          <p:cNvSpPr txBox="1"/>
          <p:nvPr/>
        </p:nvSpPr>
        <p:spPr>
          <a:xfrm>
            <a:off x="8376581" y="2475460"/>
            <a:ext cx="106079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46" name="object 546"/>
          <p:cNvSpPr txBox="1"/>
          <p:nvPr/>
        </p:nvSpPr>
        <p:spPr>
          <a:xfrm>
            <a:off x="666955" y="2561365"/>
            <a:ext cx="530396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45" name="object 545"/>
          <p:cNvSpPr txBox="1"/>
          <p:nvPr/>
        </p:nvSpPr>
        <p:spPr>
          <a:xfrm>
            <a:off x="1197352" y="2561365"/>
            <a:ext cx="283095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44" name="object 544"/>
          <p:cNvSpPr txBox="1"/>
          <p:nvPr/>
        </p:nvSpPr>
        <p:spPr>
          <a:xfrm>
            <a:off x="1480447" y="2561365"/>
            <a:ext cx="353706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43" name="object 543"/>
          <p:cNvSpPr txBox="1"/>
          <p:nvPr/>
        </p:nvSpPr>
        <p:spPr>
          <a:xfrm>
            <a:off x="1834153" y="2561365"/>
            <a:ext cx="141222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42" name="object 542"/>
          <p:cNvSpPr txBox="1"/>
          <p:nvPr/>
        </p:nvSpPr>
        <p:spPr>
          <a:xfrm>
            <a:off x="1975376" y="2561365"/>
            <a:ext cx="70936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41" name="object 541"/>
          <p:cNvSpPr txBox="1"/>
          <p:nvPr/>
        </p:nvSpPr>
        <p:spPr>
          <a:xfrm>
            <a:off x="2046312" y="2561365"/>
            <a:ext cx="388849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40" name="object 540"/>
          <p:cNvSpPr txBox="1"/>
          <p:nvPr/>
        </p:nvSpPr>
        <p:spPr>
          <a:xfrm>
            <a:off x="2435161" y="2561365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9" name="object 539"/>
          <p:cNvSpPr txBox="1"/>
          <p:nvPr/>
        </p:nvSpPr>
        <p:spPr>
          <a:xfrm>
            <a:off x="2824336" y="2561365"/>
            <a:ext cx="565865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38" name="object 538"/>
          <p:cNvSpPr txBox="1"/>
          <p:nvPr/>
        </p:nvSpPr>
        <p:spPr>
          <a:xfrm>
            <a:off x="3390201" y="2561365"/>
            <a:ext cx="494928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537" name="object 537"/>
          <p:cNvSpPr txBox="1"/>
          <p:nvPr/>
        </p:nvSpPr>
        <p:spPr>
          <a:xfrm>
            <a:off x="3885129" y="2561365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6" name="object 536"/>
          <p:cNvSpPr txBox="1"/>
          <p:nvPr/>
        </p:nvSpPr>
        <p:spPr>
          <a:xfrm>
            <a:off x="4946248" y="2561365"/>
            <a:ext cx="30066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5" name="object 535"/>
          <p:cNvSpPr txBox="1"/>
          <p:nvPr/>
        </p:nvSpPr>
        <p:spPr>
          <a:xfrm>
            <a:off x="5246915" y="2561365"/>
            <a:ext cx="17571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4" name="object 534"/>
          <p:cNvSpPr txBox="1"/>
          <p:nvPr/>
        </p:nvSpPr>
        <p:spPr>
          <a:xfrm>
            <a:off x="5264487" y="2561365"/>
            <a:ext cx="17571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3" name="object 533"/>
          <p:cNvSpPr txBox="1"/>
          <p:nvPr/>
        </p:nvSpPr>
        <p:spPr>
          <a:xfrm>
            <a:off x="5282058" y="2561365"/>
            <a:ext cx="23005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2" name="object 532"/>
          <p:cNvSpPr txBox="1"/>
          <p:nvPr/>
        </p:nvSpPr>
        <p:spPr>
          <a:xfrm>
            <a:off x="5512113" y="2561365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1" name="object 531"/>
          <p:cNvSpPr txBox="1"/>
          <p:nvPr/>
        </p:nvSpPr>
        <p:spPr>
          <a:xfrm>
            <a:off x="6148589" y="2561365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0" name="object 530"/>
          <p:cNvSpPr txBox="1"/>
          <p:nvPr/>
        </p:nvSpPr>
        <p:spPr>
          <a:xfrm>
            <a:off x="7244852" y="2561365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9" name="object 529"/>
          <p:cNvSpPr txBox="1"/>
          <p:nvPr/>
        </p:nvSpPr>
        <p:spPr>
          <a:xfrm>
            <a:off x="7810717" y="2561365"/>
            <a:ext cx="565865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8" name="object 528"/>
          <p:cNvSpPr txBox="1"/>
          <p:nvPr/>
        </p:nvSpPr>
        <p:spPr>
          <a:xfrm>
            <a:off x="8376581" y="2561365"/>
            <a:ext cx="106079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7" name="object 527"/>
          <p:cNvSpPr txBox="1"/>
          <p:nvPr/>
        </p:nvSpPr>
        <p:spPr>
          <a:xfrm>
            <a:off x="666955" y="2609849"/>
            <a:ext cx="813492" cy="930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6" name="object 526"/>
          <p:cNvSpPr txBox="1"/>
          <p:nvPr/>
        </p:nvSpPr>
        <p:spPr>
          <a:xfrm>
            <a:off x="1480447" y="2609849"/>
            <a:ext cx="494928" cy="930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5" name="object 525"/>
          <p:cNvSpPr txBox="1"/>
          <p:nvPr/>
        </p:nvSpPr>
        <p:spPr>
          <a:xfrm>
            <a:off x="1975376" y="2609849"/>
            <a:ext cx="459785" cy="930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4" name="object 524"/>
          <p:cNvSpPr txBox="1"/>
          <p:nvPr/>
        </p:nvSpPr>
        <p:spPr>
          <a:xfrm>
            <a:off x="2824336" y="2609849"/>
            <a:ext cx="1060793" cy="930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3" name="object 523"/>
          <p:cNvSpPr txBox="1"/>
          <p:nvPr/>
        </p:nvSpPr>
        <p:spPr>
          <a:xfrm>
            <a:off x="7810717" y="2635881"/>
            <a:ext cx="671944" cy="670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2" name="object 522"/>
          <p:cNvSpPr txBox="1"/>
          <p:nvPr/>
        </p:nvSpPr>
        <p:spPr>
          <a:xfrm>
            <a:off x="666955" y="2702913"/>
            <a:ext cx="53039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1" name="object 521"/>
          <p:cNvSpPr txBox="1"/>
          <p:nvPr/>
        </p:nvSpPr>
        <p:spPr>
          <a:xfrm>
            <a:off x="1197352" y="2702913"/>
            <a:ext cx="28309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0" name="object 520"/>
          <p:cNvSpPr txBox="1"/>
          <p:nvPr/>
        </p:nvSpPr>
        <p:spPr>
          <a:xfrm>
            <a:off x="1480447" y="2702913"/>
            <a:ext cx="35370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9" name="object 519"/>
          <p:cNvSpPr txBox="1"/>
          <p:nvPr/>
        </p:nvSpPr>
        <p:spPr>
          <a:xfrm>
            <a:off x="1834153" y="2702913"/>
            <a:ext cx="14122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8" name="object 518"/>
          <p:cNvSpPr txBox="1"/>
          <p:nvPr/>
        </p:nvSpPr>
        <p:spPr>
          <a:xfrm>
            <a:off x="1975376" y="2702913"/>
            <a:ext cx="7093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7" name="object 517"/>
          <p:cNvSpPr txBox="1"/>
          <p:nvPr/>
        </p:nvSpPr>
        <p:spPr>
          <a:xfrm>
            <a:off x="2046312" y="2702913"/>
            <a:ext cx="38884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6" name="object 516"/>
          <p:cNvSpPr txBox="1"/>
          <p:nvPr/>
        </p:nvSpPr>
        <p:spPr>
          <a:xfrm>
            <a:off x="2435161" y="2702913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5" name="object 515"/>
          <p:cNvSpPr txBox="1"/>
          <p:nvPr/>
        </p:nvSpPr>
        <p:spPr>
          <a:xfrm>
            <a:off x="2824336" y="2702913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4" name="object 514"/>
          <p:cNvSpPr txBox="1"/>
          <p:nvPr/>
        </p:nvSpPr>
        <p:spPr>
          <a:xfrm>
            <a:off x="3390201" y="2702913"/>
            <a:ext cx="49492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3" name="object 513"/>
          <p:cNvSpPr txBox="1"/>
          <p:nvPr/>
        </p:nvSpPr>
        <p:spPr>
          <a:xfrm>
            <a:off x="3885129" y="2702913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2" name="object 512"/>
          <p:cNvSpPr txBox="1"/>
          <p:nvPr/>
        </p:nvSpPr>
        <p:spPr>
          <a:xfrm>
            <a:off x="4946248" y="2702913"/>
            <a:ext cx="30066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1" name="object 511"/>
          <p:cNvSpPr txBox="1"/>
          <p:nvPr/>
        </p:nvSpPr>
        <p:spPr>
          <a:xfrm>
            <a:off x="5246915" y="2702913"/>
            <a:ext cx="17571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0" name="object 510"/>
          <p:cNvSpPr txBox="1"/>
          <p:nvPr/>
        </p:nvSpPr>
        <p:spPr>
          <a:xfrm>
            <a:off x="5264487" y="2702913"/>
            <a:ext cx="17571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9" name="object 509"/>
          <p:cNvSpPr txBox="1"/>
          <p:nvPr/>
        </p:nvSpPr>
        <p:spPr>
          <a:xfrm>
            <a:off x="5282058" y="2702913"/>
            <a:ext cx="230055" cy="141222"/>
          </a:xfrm>
          <a:prstGeom prst="rect">
            <a:avLst/>
          </a:prstGeom>
        </p:spPr>
        <p:txBody>
          <a:bodyPr wrap="square" lIns="0" tIns="1821" rIns="0" bIns="0" rtlCol="0">
            <a:noAutofit/>
          </a:bodyPr>
          <a:lstStyle/>
          <a:p>
            <a:pPr>
              <a:lnSpc>
                <a:spcPts val="386"/>
              </a:lnSpc>
            </a:pPr>
            <a:endParaRPr sz="386"/>
          </a:p>
          <a:p>
            <a:pPr marL="10086">
              <a:lnSpc>
                <a:spcPts val="257"/>
              </a:lnSpc>
              <a:spcBef>
                <a:spcPts val="467"/>
              </a:spcBef>
            </a:pPr>
            <a:r>
              <a:rPr sz="227" spc="2" dirty="0">
                <a:latin typeface="Arial"/>
                <a:cs typeface="Arial"/>
              </a:rPr>
              <a:t>93.10</a:t>
            </a:r>
            <a:endParaRPr sz="227">
              <a:latin typeface="Arial"/>
              <a:cs typeface="Arial"/>
            </a:endParaRPr>
          </a:p>
        </p:txBody>
      </p:sp>
      <p:sp>
        <p:nvSpPr>
          <p:cNvPr id="508" name="object 508"/>
          <p:cNvSpPr txBox="1"/>
          <p:nvPr/>
        </p:nvSpPr>
        <p:spPr>
          <a:xfrm>
            <a:off x="5512113" y="2702913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7" name="object 507"/>
          <p:cNvSpPr txBox="1"/>
          <p:nvPr/>
        </p:nvSpPr>
        <p:spPr>
          <a:xfrm>
            <a:off x="6148589" y="2702913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6" name="object 506"/>
          <p:cNvSpPr txBox="1"/>
          <p:nvPr/>
        </p:nvSpPr>
        <p:spPr>
          <a:xfrm>
            <a:off x="7244852" y="2702913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5" name="object 505"/>
          <p:cNvSpPr txBox="1"/>
          <p:nvPr/>
        </p:nvSpPr>
        <p:spPr>
          <a:xfrm>
            <a:off x="7810717" y="2702913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4" name="object 504"/>
          <p:cNvSpPr txBox="1"/>
          <p:nvPr/>
        </p:nvSpPr>
        <p:spPr>
          <a:xfrm>
            <a:off x="8376581" y="2702913"/>
            <a:ext cx="10607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3" name="object 503"/>
          <p:cNvSpPr txBox="1"/>
          <p:nvPr/>
        </p:nvSpPr>
        <p:spPr>
          <a:xfrm>
            <a:off x="666955" y="2844135"/>
            <a:ext cx="81349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2" name="object 502"/>
          <p:cNvSpPr txBox="1"/>
          <p:nvPr/>
        </p:nvSpPr>
        <p:spPr>
          <a:xfrm>
            <a:off x="1480447" y="2844135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1" name="object 501"/>
          <p:cNvSpPr txBox="1"/>
          <p:nvPr/>
        </p:nvSpPr>
        <p:spPr>
          <a:xfrm>
            <a:off x="1975376" y="2844135"/>
            <a:ext cx="45978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0" name="object 500"/>
          <p:cNvSpPr txBox="1"/>
          <p:nvPr/>
        </p:nvSpPr>
        <p:spPr>
          <a:xfrm>
            <a:off x="2435161" y="2844135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9" name="object 499"/>
          <p:cNvSpPr txBox="1"/>
          <p:nvPr/>
        </p:nvSpPr>
        <p:spPr>
          <a:xfrm>
            <a:off x="2824336" y="2844135"/>
            <a:ext cx="1060793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8" name="object 498"/>
          <p:cNvSpPr txBox="1"/>
          <p:nvPr/>
        </p:nvSpPr>
        <p:spPr>
          <a:xfrm>
            <a:off x="3885129" y="2844135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7" name="object 497"/>
          <p:cNvSpPr txBox="1"/>
          <p:nvPr/>
        </p:nvSpPr>
        <p:spPr>
          <a:xfrm>
            <a:off x="4946248" y="2844135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6" name="object 496"/>
          <p:cNvSpPr txBox="1"/>
          <p:nvPr/>
        </p:nvSpPr>
        <p:spPr>
          <a:xfrm>
            <a:off x="5264487" y="2844135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5" name="object 495"/>
          <p:cNvSpPr txBox="1"/>
          <p:nvPr/>
        </p:nvSpPr>
        <p:spPr>
          <a:xfrm>
            <a:off x="5512113" y="2844135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4" name="object 494"/>
          <p:cNvSpPr txBox="1"/>
          <p:nvPr/>
        </p:nvSpPr>
        <p:spPr>
          <a:xfrm>
            <a:off x="6148589" y="2844135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3" name="object 493"/>
          <p:cNvSpPr txBox="1"/>
          <p:nvPr/>
        </p:nvSpPr>
        <p:spPr>
          <a:xfrm>
            <a:off x="7244852" y="2844135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2" name="object 492"/>
          <p:cNvSpPr txBox="1"/>
          <p:nvPr/>
        </p:nvSpPr>
        <p:spPr>
          <a:xfrm>
            <a:off x="7810717" y="2844135"/>
            <a:ext cx="565865" cy="48809"/>
          </a:xfrm>
          <a:prstGeom prst="rect">
            <a:avLst/>
          </a:prstGeom>
        </p:spPr>
        <p:txBody>
          <a:bodyPr wrap="square" lIns="0" tIns="2627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491" name="object 491"/>
          <p:cNvSpPr txBox="1"/>
          <p:nvPr/>
        </p:nvSpPr>
        <p:spPr>
          <a:xfrm>
            <a:off x="8376581" y="2844135"/>
            <a:ext cx="106079" cy="48809"/>
          </a:xfrm>
          <a:prstGeom prst="rect">
            <a:avLst/>
          </a:prstGeom>
        </p:spPr>
        <p:txBody>
          <a:bodyPr wrap="square" lIns="0" tIns="2627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490" name="object 490"/>
          <p:cNvSpPr txBox="1"/>
          <p:nvPr/>
        </p:nvSpPr>
        <p:spPr>
          <a:xfrm>
            <a:off x="7810717" y="2892945"/>
            <a:ext cx="671944" cy="927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9" name="object 489"/>
          <p:cNvSpPr txBox="1"/>
          <p:nvPr/>
        </p:nvSpPr>
        <p:spPr>
          <a:xfrm>
            <a:off x="666955" y="2985682"/>
            <a:ext cx="53039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8" name="object 488"/>
          <p:cNvSpPr txBox="1"/>
          <p:nvPr/>
        </p:nvSpPr>
        <p:spPr>
          <a:xfrm>
            <a:off x="1197352" y="2985682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7" name="object 487"/>
          <p:cNvSpPr txBox="1"/>
          <p:nvPr/>
        </p:nvSpPr>
        <p:spPr>
          <a:xfrm>
            <a:off x="1480447" y="2985682"/>
            <a:ext cx="35370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6" name="object 486"/>
          <p:cNvSpPr txBox="1"/>
          <p:nvPr/>
        </p:nvSpPr>
        <p:spPr>
          <a:xfrm>
            <a:off x="1834153" y="2985682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5" name="object 485"/>
          <p:cNvSpPr txBox="1"/>
          <p:nvPr/>
        </p:nvSpPr>
        <p:spPr>
          <a:xfrm>
            <a:off x="1975376" y="2985682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4" name="object 484"/>
          <p:cNvSpPr txBox="1"/>
          <p:nvPr/>
        </p:nvSpPr>
        <p:spPr>
          <a:xfrm>
            <a:off x="2046312" y="2985682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3" name="object 483"/>
          <p:cNvSpPr txBox="1"/>
          <p:nvPr/>
        </p:nvSpPr>
        <p:spPr>
          <a:xfrm>
            <a:off x="2435161" y="2985682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2" name="object 482"/>
          <p:cNvSpPr txBox="1"/>
          <p:nvPr/>
        </p:nvSpPr>
        <p:spPr>
          <a:xfrm>
            <a:off x="2824336" y="2985682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1" name="object 481"/>
          <p:cNvSpPr txBox="1"/>
          <p:nvPr/>
        </p:nvSpPr>
        <p:spPr>
          <a:xfrm>
            <a:off x="3390201" y="2985682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0" name="object 480"/>
          <p:cNvSpPr txBox="1"/>
          <p:nvPr/>
        </p:nvSpPr>
        <p:spPr>
          <a:xfrm>
            <a:off x="3637828" y="2985682"/>
            <a:ext cx="247301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9" name="object 479"/>
          <p:cNvSpPr txBox="1"/>
          <p:nvPr/>
        </p:nvSpPr>
        <p:spPr>
          <a:xfrm>
            <a:off x="3885129" y="2985682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8" name="object 478"/>
          <p:cNvSpPr txBox="1"/>
          <p:nvPr/>
        </p:nvSpPr>
        <p:spPr>
          <a:xfrm>
            <a:off x="4946248" y="2985682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7" name="object 477"/>
          <p:cNvSpPr txBox="1"/>
          <p:nvPr/>
        </p:nvSpPr>
        <p:spPr>
          <a:xfrm>
            <a:off x="5264487" y="2985682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6" name="object 476"/>
          <p:cNvSpPr txBox="1"/>
          <p:nvPr/>
        </p:nvSpPr>
        <p:spPr>
          <a:xfrm>
            <a:off x="5512113" y="2985682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5" name="object 475"/>
          <p:cNvSpPr txBox="1"/>
          <p:nvPr/>
        </p:nvSpPr>
        <p:spPr>
          <a:xfrm>
            <a:off x="6148589" y="2985682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4" name="object 474"/>
          <p:cNvSpPr txBox="1"/>
          <p:nvPr/>
        </p:nvSpPr>
        <p:spPr>
          <a:xfrm>
            <a:off x="7244852" y="2985682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3" name="object 473"/>
          <p:cNvSpPr txBox="1"/>
          <p:nvPr/>
        </p:nvSpPr>
        <p:spPr>
          <a:xfrm>
            <a:off x="7810717" y="2985682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2" name="object 472"/>
          <p:cNvSpPr txBox="1"/>
          <p:nvPr/>
        </p:nvSpPr>
        <p:spPr>
          <a:xfrm>
            <a:off x="8376581" y="2985682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1" name="object 471"/>
          <p:cNvSpPr txBox="1"/>
          <p:nvPr/>
        </p:nvSpPr>
        <p:spPr>
          <a:xfrm>
            <a:off x="666955" y="3127230"/>
            <a:ext cx="813492" cy="1213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0" name="object 470"/>
          <p:cNvSpPr txBox="1"/>
          <p:nvPr/>
        </p:nvSpPr>
        <p:spPr>
          <a:xfrm>
            <a:off x="1480447" y="3127230"/>
            <a:ext cx="494928" cy="1213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9" name="object 469"/>
          <p:cNvSpPr txBox="1"/>
          <p:nvPr/>
        </p:nvSpPr>
        <p:spPr>
          <a:xfrm>
            <a:off x="1975376" y="3127230"/>
            <a:ext cx="459785" cy="1213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8" name="object 468"/>
          <p:cNvSpPr txBox="1"/>
          <p:nvPr/>
        </p:nvSpPr>
        <p:spPr>
          <a:xfrm>
            <a:off x="2435161" y="3127230"/>
            <a:ext cx="389175" cy="1213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7" name="object 467"/>
          <p:cNvSpPr txBox="1"/>
          <p:nvPr/>
        </p:nvSpPr>
        <p:spPr>
          <a:xfrm>
            <a:off x="2824336" y="3127230"/>
            <a:ext cx="1060793" cy="816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6" name="object 466"/>
          <p:cNvSpPr txBox="1"/>
          <p:nvPr/>
        </p:nvSpPr>
        <p:spPr>
          <a:xfrm>
            <a:off x="3885129" y="3127230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5" name="object 465"/>
          <p:cNvSpPr txBox="1"/>
          <p:nvPr/>
        </p:nvSpPr>
        <p:spPr>
          <a:xfrm>
            <a:off x="4946248" y="3127230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4" name="object 464"/>
          <p:cNvSpPr txBox="1"/>
          <p:nvPr/>
        </p:nvSpPr>
        <p:spPr>
          <a:xfrm>
            <a:off x="5264487" y="3127230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3" name="object 463"/>
          <p:cNvSpPr txBox="1"/>
          <p:nvPr/>
        </p:nvSpPr>
        <p:spPr>
          <a:xfrm>
            <a:off x="5512113" y="3127230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2" name="object 462"/>
          <p:cNvSpPr txBox="1"/>
          <p:nvPr/>
        </p:nvSpPr>
        <p:spPr>
          <a:xfrm>
            <a:off x="6148589" y="3127230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1" name="object 461"/>
          <p:cNvSpPr txBox="1"/>
          <p:nvPr/>
        </p:nvSpPr>
        <p:spPr>
          <a:xfrm>
            <a:off x="7244852" y="312723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0" name="object 460"/>
          <p:cNvSpPr txBox="1"/>
          <p:nvPr/>
        </p:nvSpPr>
        <p:spPr>
          <a:xfrm>
            <a:off x="7810717" y="3127230"/>
            <a:ext cx="67194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59" name="object 459"/>
          <p:cNvSpPr txBox="1"/>
          <p:nvPr/>
        </p:nvSpPr>
        <p:spPr>
          <a:xfrm>
            <a:off x="2824335" y="3208905"/>
            <a:ext cx="813492" cy="39698"/>
          </a:xfrm>
          <a:prstGeom prst="rect">
            <a:avLst/>
          </a:prstGeom>
        </p:spPr>
        <p:txBody>
          <a:bodyPr wrap="square" lIns="0" tIns="2175" rIns="0" bIns="0" rtlCol="0">
            <a:noAutofit/>
          </a:bodyPr>
          <a:lstStyle/>
          <a:p>
            <a:pPr marL="11544">
              <a:lnSpc>
                <a:spcPts val="295"/>
              </a:lnSpc>
            </a:pPr>
            <a:endParaRPr sz="295"/>
          </a:p>
        </p:txBody>
      </p:sp>
      <p:sp>
        <p:nvSpPr>
          <p:cNvPr id="458" name="object 458"/>
          <p:cNvSpPr txBox="1"/>
          <p:nvPr/>
        </p:nvSpPr>
        <p:spPr>
          <a:xfrm>
            <a:off x="3637828" y="3208905"/>
            <a:ext cx="247301" cy="39698"/>
          </a:xfrm>
          <a:prstGeom prst="rect">
            <a:avLst/>
          </a:prstGeom>
        </p:spPr>
        <p:txBody>
          <a:bodyPr wrap="square" lIns="0" tIns="2175" rIns="0" bIns="0" rtlCol="0">
            <a:noAutofit/>
          </a:bodyPr>
          <a:lstStyle/>
          <a:p>
            <a:pPr marL="11544">
              <a:lnSpc>
                <a:spcPts val="295"/>
              </a:lnSpc>
            </a:pPr>
            <a:endParaRPr sz="295"/>
          </a:p>
        </p:txBody>
      </p:sp>
      <p:sp>
        <p:nvSpPr>
          <p:cNvPr id="457" name="object 457"/>
          <p:cNvSpPr txBox="1"/>
          <p:nvPr/>
        </p:nvSpPr>
        <p:spPr>
          <a:xfrm>
            <a:off x="666955" y="3248603"/>
            <a:ext cx="389175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56" name="object 456"/>
          <p:cNvSpPr txBox="1"/>
          <p:nvPr/>
        </p:nvSpPr>
        <p:spPr>
          <a:xfrm>
            <a:off x="1056129" y="3248603"/>
            <a:ext cx="141222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55" name="object 455"/>
          <p:cNvSpPr txBox="1"/>
          <p:nvPr/>
        </p:nvSpPr>
        <p:spPr>
          <a:xfrm>
            <a:off x="1197352" y="3248603"/>
            <a:ext cx="283095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54" name="object 454"/>
          <p:cNvSpPr txBox="1"/>
          <p:nvPr/>
        </p:nvSpPr>
        <p:spPr>
          <a:xfrm>
            <a:off x="1480447" y="3248603"/>
            <a:ext cx="353706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53" name="object 453"/>
          <p:cNvSpPr txBox="1"/>
          <p:nvPr/>
        </p:nvSpPr>
        <p:spPr>
          <a:xfrm>
            <a:off x="1834153" y="3248603"/>
            <a:ext cx="141222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52" name="object 452"/>
          <p:cNvSpPr txBox="1"/>
          <p:nvPr/>
        </p:nvSpPr>
        <p:spPr>
          <a:xfrm>
            <a:off x="1975376" y="3248603"/>
            <a:ext cx="70936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51" name="object 451"/>
          <p:cNvSpPr txBox="1"/>
          <p:nvPr/>
        </p:nvSpPr>
        <p:spPr>
          <a:xfrm>
            <a:off x="2046312" y="3248603"/>
            <a:ext cx="388849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50" name="object 450"/>
          <p:cNvSpPr txBox="1"/>
          <p:nvPr/>
        </p:nvSpPr>
        <p:spPr>
          <a:xfrm>
            <a:off x="2435161" y="3248603"/>
            <a:ext cx="389175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49" name="object 449"/>
          <p:cNvSpPr txBox="1"/>
          <p:nvPr/>
        </p:nvSpPr>
        <p:spPr>
          <a:xfrm>
            <a:off x="2824336" y="3248603"/>
            <a:ext cx="565865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48" name="object 448"/>
          <p:cNvSpPr txBox="1"/>
          <p:nvPr/>
        </p:nvSpPr>
        <p:spPr>
          <a:xfrm>
            <a:off x="3390201" y="3248603"/>
            <a:ext cx="247627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47" name="object 447"/>
          <p:cNvSpPr txBox="1"/>
          <p:nvPr/>
        </p:nvSpPr>
        <p:spPr>
          <a:xfrm>
            <a:off x="3637828" y="3248603"/>
            <a:ext cx="247301" cy="2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446" name="object 446"/>
          <p:cNvSpPr txBox="1"/>
          <p:nvPr/>
        </p:nvSpPr>
        <p:spPr>
          <a:xfrm>
            <a:off x="666955" y="3268778"/>
            <a:ext cx="64428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45" name="object 445"/>
          <p:cNvSpPr txBox="1"/>
          <p:nvPr/>
        </p:nvSpPr>
        <p:spPr>
          <a:xfrm>
            <a:off x="731383" y="3268778"/>
            <a:ext cx="268127" cy="141547"/>
          </a:xfrm>
          <a:prstGeom prst="rect">
            <a:avLst/>
          </a:prstGeom>
        </p:spPr>
        <p:txBody>
          <a:bodyPr wrap="square" lIns="0" tIns="1194" rIns="0" bIns="0" rtlCol="0">
            <a:noAutofit/>
          </a:bodyPr>
          <a:lstStyle/>
          <a:p>
            <a:pPr>
              <a:lnSpc>
                <a:spcPts val="364"/>
              </a:lnSpc>
            </a:pPr>
            <a:endParaRPr sz="364"/>
          </a:p>
          <a:p>
            <a:pPr marL="2928">
              <a:lnSpc>
                <a:spcPct val="95825"/>
              </a:lnSpc>
            </a:pPr>
            <a:r>
              <a:rPr sz="477" spc="6" dirty="0">
                <a:latin typeface="Arial"/>
                <a:cs typeface="Arial"/>
              </a:rPr>
              <a:t>TRAMO0</a:t>
            </a:r>
            <a:endParaRPr sz="477">
              <a:latin typeface="Arial"/>
              <a:cs typeface="Arial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999511" y="3268778"/>
            <a:ext cx="56619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43" name="object 443"/>
          <p:cNvSpPr txBox="1"/>
          <p:nvPr/>
        </p:nvSpPr>
        <p:spPr>
          <a:xfrm>
            <a:off x="1056129" y="3268778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42" name="object 442"/>
          <p:cNvSpPr txBox="1"/>
          <p:nvPr/>
        </p:nvSpPr>
        <p:spPr>
          <a:xfrm>
            <a:off x="1197352" y="3268778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41" name="object 441"/>
          <p:cNvSpPr txBox="1"/>
          <p:nvPr/>
        </p:nvSpPr>
        <p:spPr>
          <a:xfrm>
            <a:off x="1480447" y="3268778"/>
            <a:ext cx="35370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40" name="object 440"/>
          <p:cNvSpPr txBox="1"/>
          <p:nvPr/>
        </p:nvSpPr>
        <p:spPr>
          <a:xfrm>
            <a:off x="1834153" y="3268778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9" name="object 439"/>
          <p:cNvSpPr txBox="1"/>
          <p:nvPr/>
        </p:nvSpPr>
        <p:spPr>
          <a:xfrm>
            <a:off x="1975376" y="3268778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8" name="object 438"/>
          <p:cNvSpPr txBox="1"/>
          <p:nvPr/>
        </p:nvSpPr>
        <p:spPr>
          <a:xfrm>
            <a:off x="2046312" y="3268778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7" name="object 437"/>
          <p:cNvSpPr txBox="1"/>
          <p:nvPr/>
        </p:nvSpPr>
        <p:spPr>
          <a:xfrm>
            <a:off x="2435161" y="3268778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6" name="object 436"/>
          <p:cNvSpPr txBox="1"/>
          <p:nvPr/>
        </p:nvSpPr>
        <p:spPr>
          <a:xfrm>
            <a:off x="2824336" y="3268778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5" name="object 435"/>
          <p:cNvSpPr txBox="1"/>
          <p:nvPr/>
        </p:nvSpPr>
        <p:spPr>
          <a:xfrm>
            <a:off x="3390201" y="3268778"/>
            <a:ext cx="247627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4" name="object 434"/>
          <p:cNvSpPr txBox="1"/>
          <p:nvPr/>
        </p:nvSpPr>
        <p:spPr>
          <a:xfrm>
            <a:off x="3637828" y="3268778"/>
            <a:ext cx="247301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3" name="object 433"/>
          <p:cNvSpPr txBox="1"/>
          <p:nvPr/>
        </p:nvSpPr>
        <p:spPr>
          <a:xfrm>
            <a:off x="3885129" y="3268778"/>
            <a:ext cx="998968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2" name="object 432"/>
          <p:cNvSpPr txBox="1"/>
          <p:nvPr/>
        </p:nvSpPr>
        <p:spPr>
          <a:xfrm>
            <a:off x="4884098" y="3268778"/>
            <a:ext cx="62150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1" name="object 431"/>
          <p:cNvSpPr txBox="1"/>
          <p:nvPr/>
        </p:nvSpPr>
        <p:spPr>
          <a:xfrm>
            <a:off x="4946248" y="3268778"/>
            <a:ext cx="203373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0" name="object 430"/>
          <p:cNvSpPr txBox="1"/>
          <p:nvPr/>
        </p:nvSpPr>
        <p:spPr>
          <a:xfrm>
            <a:off x="5149622" y="3268778"/>
            <a:ext cx="114865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9" name="object 429"/>
          <p:cNvSpPr txBox="1"/>
          <p:nvPr/>
        </p:nvSpPr>
        <p:spPr>
          <a:xfrm>
            <a:off x="5264487" y="3268778"/>
            <a:ext cx="247627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8" name="object 428"/>
          <p:cNvSpPr txBox="1"/>
          <p:nvPr/>
        </p:nvSpPr>
        <p:spPr>
          <a:xfrm>
            <a:off x="5512113" y="3268778"/>
            <a:ext cx="636476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7" name="object 427"/>
          <p:cNvSpPr txBox="1"/>
          <p:nvPr/>
        </p:nvSpPr>
        <p:spPr>
          <a:xfrm>
            <a:off x="6148590" y="3268778"/>
            <a:ext cx="1015889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6" name="object 426"/>
          <p:cNvSpPr txBox="1"/>
          <p:nvPr/>
        </p:nvSpPr>
        <p:spPr>
          <a:xfrm>
            <a:off x="7164479" y="3268778"/>
            <a:ext cx="136167" cy="141547"/>
          </a:xfrm>
          <a:prstGeom prst="rect">
            <a:avLst/>
          </a:prstGeom>
        </p:spPr>
        <p:txBody>
          <a:bodyPr wrap="square" lIns="0" tIns="2128" rIns="0" bIns="0" rtlCol="0">
            <a:noAutofit/>
          </a:bodyPr>
          <a:lstStyle/>
          <a:p>
            <a:pPr marR="55789">
              <a:lnSpc>
                <a:spcPts val="341"/>
              </a:lnSpc>
            </a:pPr>
            <a:endParaRPr sz="341"/>
          </a:p>
          <a:p>
            <a:pPr marL="2928">
              <a:lnSpc>
                <a:spcPct val="95825"/>
              </a:lnSpc>
            </a:pPr>
            <a:r>
              <a:rPr sz="477" spc="5" dirty="0">
                <a:latin typeface="Arial"/>
                <a:cs typeface="Arial"/>
              </a:rPr>
              <a:t>TR</a:t>
            </a:r>
            <a:endParaRPr sz="477">
              <a:latin typeface="Arial"/>
              <a:cs typeface="Arial"/>
            </a:endParaRPr>
          </a:p>
        </p:txBody>
      </p:sp>
      <p:sp>
        <p:nvSpPr>
          <p:cNvPr id="425" name="object 425"/>
          <p:cNvSpPr txBox="1"/>
          <p:nvPr/>
        </p:nvSpPr>
        <p:spPr>
          <a:xfrm>
            <a:off x="7244852" y="3268778"/>
            <a:ext cx="201746" cy="141547"/>
          </a:xfrm>
          <a:prstGeom prst="rect">
            <a:avLst/>
          </a:prstGeom>
        </p:spPr>
        <p:txBody>
          <a:bodyPr wrap="square" lIns="0" tIns="2128" rIns="0" bIns="0" rtlCol="0">
            <a:noAutofit/>
          </a:bodyPr>
          <a:lstStyle/>
          <a:p>
            <a:pPr>
              <a:lnSpc>
                <a:spcPts val="341"/>
              </a:lnSpc>
            </a:pPr>
            <a:endParaRPr sz="341"/>
          </a:p>
          <a:p>
            <a:pPr marL="1584">
              <a:lnSpc>
                <a:spcPct val="95825"/>
              </a:lnSpc>
            </a:pPr>
            <a:r>
              <a:rPr sz="477" spc="4" dirty="0">
                <a:latin typeface="Arial"/>
                <a:cs typeface="Arial"/>
              </a:rPr>
              <a:t>AMOIII</a:t>
            </a:r>
            <a:endParaRPr sz="477">
              <a:latin typeface="Arial"/>
              <a:cs typeface="Arial"/>
            </a:endParaRPr>
          </a:p>
        </p:txBody>
      </p:sp>
      <p:sp>
        <p:nvSpPr>
          <p:cNvPr id="424" name="object 424"/>
          <p:cNvSpPr txBox="1"/>
          <p:nvPr/>
        </p:nvSpPr>
        <p:spPr>
          <a:xfrm>
            <a:off x="7446597" y="3268778"/>
            <a:ext cx="364119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3" name="object 423"/>
          <p:cNvSpPr txBox="1"/>
          <p:nvPr/>
        </p:nvSpPr>
        <p:spPr>
          <a:xfrm>
            <a:off x="7810717" y="3268778"/>
            <a:ext cx="565865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2" name="object 422"/>
          <p:cNvSpPr txBox="1"/>
          <p:nvPr/>
        </p:nvSpPr>
        <p:spPr>
          <a:xfrm>
            <a:off x="8376581" y="3268778"/>
            <a:ext cx="106079" cy="80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1" name="object 421"/>
          <p:cNvSpPr txBox="1"/>
          <p:nvPr/>
        </p:nvSpPr>
        <p:spPr>
          <a:xfrm>
            <a:off x="666955" y="3348825"/>
            <a:ext cx="64428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0" name="object 420"/>
          <p:cNvSpPr txBox="1"/>
          <p:nvPr/>
        </p:nvSpPr>
        <p:spPr>
          <a:xfrm>
            <a:off x="999511" y="3348825"/>
            <a:ext cx="56619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9" name="object 419"/>
          <p:cNvSpPr txBox="1"/>
          <p:nvPr/>
        </p:nvSpPr>
        <p:spPr>
          <a:xfrm>
            <a:off x="3885129" y="3348825"/>
            <a:ext cx="998968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8" name="object 418"/>
          <p:cNvSpPr txBox="1"/>
          <p:nvPr/>
        </p:nvSpPr>
        <p:spPr>
          <a:xfrm>
            <a:off x="5149622" y="3348825"/>
            <a:ext cx="114865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7" name="object 417"/>
          <p:cNvSpPr txBox="1"/>
          <p:nvPr/>
        </p:nvSpPr>
        <p:spPr>
          <a:xfrm>
            <a:off x="5264487" y="3348825"/>
            <a:ext cx="247627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6" name="object 416"/>
          <p:cNvSpPr txBox="1"/>
          <p:nvPr/>
        </p:nvSpPr>
        <p:spPr>
          <a:xfrm>
            <a:off x="5512113" y="3348825"/>
            <a:ext cx="636476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5" name="object 415"/>
          <p:cNvSpPr txBox="1"/>
          <p:nvPr/>
        </p:nvSpPr>
        <p:spPr>
          <a:xfrm>
            <a:off x="6148590" y="3348825"/>
            <a:ext cx="1015889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4" name="object 414"/>
          <p:cNvSpPr txBox="1"/>
          <p:nvPr/>
        </p:nvSpPr>
        <p:spPr>
          <a:xfrm>
            <a:off x="7446597" y="3348825"/>
            <a:ext cx="364119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3" name="object 413"/>
          <p:cNvSpPr txBox="1"/>
          <p:nvPr/>
        </p:nvSpPr>
        <p:spPr>
          <a:xfrm>
            <a:off x="7810717" y="3348825"/>
            <a:ext cx="565865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2" name="object 412"/>
          <p:cNvSpPr txBox="1"/>
          <p:nvPr/>
        </p:nvSpPr>
        <p:spPr>
          <a:xfrm>
            <a:off x="8376581" y="3348825"/>
            <a:ext cx="106079" cy="61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1" name="object 411"/>
          <p:cNvSpPr txBox="1"/>
          <p:nvPr/>
        </p:nvSpPr>
        <p:spPr>
          <a:xfrm>
            <a:off x="3390201" y="3369325"/>
            <a:ext cx="494928" cy="41000"/>
          </a:xfrm>
          <a:prstGeom prst="rect">
            <a:avLst/>
          </a:prstGeom>
        </p:spPr>
        <p:txBody>
          <a:bodyPr wrap="square" lIns="0" tIns="3752" rIns="0" bIns="0" rtlCol="0">
            <a:noAutofit/>
          </a:bodyPr>
          <a:lstStyle/>
          <a:p>
            <a:pPr marL="276560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89.10</a:t>
            </a:r>
            <a:endParaRPr sz="227">
              <a:latin typeface="Arial"/>
              <a:cs typeface="Arial"/>
            </a:endParaRPr>
          </a:p>
        </p:txBody>
      </p:sp>
      <p:sp>
        <p:nvSpPr>
          <p:cNvPr id="410" name="object 410"/>
          <p:cNvSpPr txBox="1"/>
          <p:nvPr/>
        </p:nvSpPr>
        <p:spPr>
          <a:xfrm>
            <a:off x="666955" y="3410325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9" name="object 409"/>
          <p:cNvSpPr txBox="1"/>
          <p:nvPr/>
        </p:nvSpPr>
        <p:spPr>
          <a:xfrm>
            <a:off x="1056129" y="3410326"/>
            <a:ext cx="141222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8" name="object 408"/>
          <p:cNvSpPr txBox="1"/>
          <p:nvPr/>
        </p:nvSpPr>
        <p:spPr>
          <a:xfrm>
            <a:off x="1197352" y="3410326"/>
            <a:ext cx="283095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7" name="object 407"/>
          <p:cNvSpPr txBox="1"/>
          <p:nvPr/>
        </p:nvSpPr>
        <p:spPr>
          <a:xfrm>
            <a:off x="1480447" y="3410326"/>
            <a:ext cx="353706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6" name="object 406"/>
          <p:cNvSpPr txBox="1"/>
          <p:nvPr/>
        </p:nvSpPr>
        <p:spPr>
          <a:xfrm>
            <a:off x="1834153" y="3410326"/>
            <a:ext cx="141222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5" name="object 405"/>
          <p:cNvSpPr txBox="1"/>
          <p:nvPr/>
        </p:nvSpPr>
        <p:spPr>
          <a:xfrm>
            <a:off x="1975376" y="3410326"/>
            <a:ext cx="70936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4" name="object 404"/>
          <p:cNvSpPr txBox="1"/>
          <p:nvPr/>
        </p:nvSpPr>
        <p:spPr>
          <a:xfrm>
            <a:off x="2046312" y="3410326"/>
            <a:ext cx="388849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3" name="object 403"/>
          <p:cNvSpPr txBox="1"/>
          <p:nvPr/>
        </p:nvSpPr>
        <p:spPr>
          <a:xfrm>
            <a:off x="2435161" y="3410325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2" name="object 402"/>
          <p:cNvSpPr txBox="1"/>
          <p:nvPr/>
        </p:nvSpPr>
        <p:spPr>
          <a:xfrm>
            <a:off x="2824336" y="3410325"/>
            <a:ext cx="21215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1" name="object 401"/>
          <p:cNvSpPr txBox="1"/>
          <p:nvPr/>
        </p:nvSpPr>
        <p:spPr>
          <a:xfrm>
            <a:off x="3036495" y="3410325"/>
            <a:ext cx="3546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0" name="object 400"/>
          <p:cNvSpPr txBox="1"/>
          <p:nvPr/>
        </p:nvSpPr>
        <p:spPr>
          <a:xfrm>
            <a:off x="3071963" y="3410326"/>
            <a:ext cx="318238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9" name="object 399"/>
          <p:cNvSpPr txBox="1"/>
          <p:nvPr/>
        </p:nvSpPr>
        <p:spPr>
          <a:xfrm>
            <a:off x="3390201" y="3410326"/>
            <a:ext cx="229730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8" name="object 398"/>
          <p:cNvSpPr txBox="1"/>
          <p:nvPr/>
        </p:nvSpPr>
        <p:spPr>
          <a:xfrm>
            <a:off x="3619931" y="3410326"/>
            <a:ext cx="17897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7" name="object 397"/>
          <p:cNvSpPr txBox="1"/>
          <p:nvPr/>
        </p:nvSpPr>
        <p:spPr>
          <a:xfrm>
            <a:off x="3637828" y="3410326"/>
            <a:ext cx="17571" cy="66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6" name="object 396"/>
          <p:cNvSpPr txBox="1"/>
          <p:nvPr/>
        </p:nvSpPr>
        <p:spPr>
          <a:xfrm>
            <a:off x="3655399" y="3410326"/>
            <a:ext cx="229730" cy="1129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5" name="object 395"/>
          <p:cNvSpPr txBox="1"/>
          <p:nvPr/>
        </p:nvSpPr>
        <p:spPr>
          <a:xfrm>
            <a:off x="3885129" y="3410325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4" name="object 394"/>
          <p:cNvSpPr txBox="1"/>
          <p:nvPr/>
        </p:nvSpPr>
        <p:spPr>
          <a:xfrm>
            <a:off x="4946248" y="3410325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3" name="object 393"/>
          <p:cNvSpPr txBox="1"/>
          <p:nvPr/>
        </p:nvSpPr>
        <p:spPr>
          <a:xfrm>
            <a:off x="5264487" y="3410325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2" name="object 392"/>
          <p:cNvSpPr txBox="1"/>
          <p:nvPr/>
        </p:nvSpPr>
        <p:spPr>
          <a:xfrm>
            <a:off x="5512113" y="3410325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1" name="object 391"/>
          <p:cNvSpPr txBox="1"/>
          <p:nvPr/>
        </p:nvSpPr>
        <p:spPr>
          <a:xfrm>
            <a:off x="6148589" y="3410325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0" name="object 390"/>
          <p:cNvSpPr txBox="1"/>
          <p:nvPr/>
        </p:nvSpPr>
        <p:spPr>
          <a:xfrm>
            <a:off x="7244852" y="3410325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9" name="object 389"/>
          <p:cNvSpPr txBox="1"/>
          <p:nvPr/>
        </p:nvSpPr>
        <p:spPr>
          <a:xfrm>
            <a:off x="7810717" y="3410326"/>
            <a:ext cx="671944" cy="927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8" name="object 388"/>
          <p:cNvSpPr txBox="1"/>
          <p:nvPr/>
        </p:nvSpPr>
        <p:spPr>
          <a:xfrm>
            <a:off x="1056129" y="3477032"/>
            <a:ext cx="141222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7" name="object 387"/>
          <p:cNvSpPr txBox="1"/>
          <p:nvPr/>
        </p:nvSpPr>
        <p:spPr>
          <a:xfrm>
            <a:off x="1197352" y="3477032"/>
            <a:ext cx="283095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6" name="object 386"/>
          <p:cNvSpPr txBox="1"/>
          <p:nvPr/>
        </p:nvSpPr>
        <p:spPr>
          <a:xfrm>
            <a:off x="1480447" y="3477032"/>
            <a:ext cx="353706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5" name="object 385"/>
          <p:cNvSpPr txBox="1"/>
          <p:nvPr/>
        </p:nvSpPr>
        <p:spPr>
          <a:xfrm>
            <a:off x="1834153" y="3477032"/>
            <a:ext cx="141222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4" name="object 384"/>
          <p:cNvSpPr txBox="1"/>
          <p:nvPr/>
        </p:nvSpPr>
        <p:spPr>
          <a:xfrm>
            <a:off x="1975376" y="3477032"/>
            <a:ext cx="70936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3" name="object 383"/>
          <p:cNvSpPr txBox="1"/>
          <p:nvPr/>
        </p:nvSpPr>
        <p:spPr>
          <a:xfrm>
            <a:off x="2046312" y="3477032"/>
            <a:ext cx="388849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2" name="object 382"/>
          <p:cNvSpPr txBox="1"/>
          <p:nvPr/>
        </p:nvSpPr>
        <p:spPr>
          <a:xfrm>
            <a:off x="3071963" y="3477032"/>
            <a:ext cx="318238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1" name="object 381"/>
          <p:cNvSpPr txBox="1"/>
          <p:nvPr/>
        </p:nvSpPr>
        <p:spPr>
          <a:xfrm>
            <a:off x="3390201" y="3477032"/>
            <a:ext cx="229730" cy="46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380" name="object 380"/>
          <p:cNvSpPr txBox="1"/>
          <p:nvPr/>
        </p:nvSpPr>
        <p:spPr>
          <a:xfrm>
            <a:off x="3619931" y="3477032"/>
            <a:ext cx="17897" cy="46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379" name="object 379"/>
          <p:cNvSpPr txBox="1"/>
          <p:nvPr/>
        </p:nvSpPr>
        <p:spPr>
          <a:xfrm>
            <a:off x="3637828" y="3477032"/>
            <a:ext cx="17571" cy="46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378" name="object 378"/>
          <p:cNvSpPr txBox="1"/>
          <p:nvPr/>
        </p:nvSpPr>
        <p:spPr>
          <a:xfrm>
            <a:off x="7810717" y="3503064"/>
            <a:ext cx="565865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377" name="object 377"/>
          <p:cNvSpPr txBox="1"/>
          <p:nvPr/>
        </p:nvSpPr>
        <p:spPr>
          <a:xfrm>
            <a:off x="8376581" y="3503064"/>
            <a:ext cx="106079" cy="48484"/>
          </a:xfrm>
          <a:prstGeom prst="rect">
            <a:avLst/>
          </a:prstGeom>
        </p:spPr>
        <p:txBody>
          <a:bodyPr wrap="square" lIns="0" tIns="2302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376" name="object 376"/>
          <p:cNvSpPr txBox="1"/>
          <p:nvPr/>
        </p:nvSpPr>
        <p:spPr>
          <a:xfrm>
            <a:off x="3390201" y="3523238"/>
            <a:ext cx="247627" cy="28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75" name="object 375"/>
          <p:cNvSpPr txBox="1"/>
          <p:nvPr/>
        </p:nvSpPr>
        <p:spPr>
          <a:xfrm>
            <a:off x="3637828" y="3523238"/>
            <a:ext cx="247301" cy="28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74" name="object 374"/>
          <p:cNvSpPr txBox="1"/>
          <p:nvPr/>
        </p:nvSpPr>
        <p:spPr>
          <a:xfrm>
            <a:off x="666955" y="3551548"/>
            <a:ext cx="389175" cy="81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73" name="object 373"/>
          <p:cNvSpPr txBox="1"/>
          <p:nvPr/>
        </p:nvSpPr>
        <p:spPr>
          <a:xfrm>
            <a:off x="1056129" y="3551548"/>
            <a:ext cx="141222" cy="81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72" name="object 372"/>
          <p:cNvSpPr txBox="1"/>
          <p:nvPr/>
        </p:nvSpPr>
        <p:spPr>
          <a:xfrm>
            <a:off x="1197352" y="3551548"/>
            <a:ext cx="283095" cy="81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71" name="object 371"/>
          <p:cNvSpPr txBox="1"/>
          <p:nvPr/>
        </p:nvSpPr>
        <p:spPr>
          <a:xfrm>
            <a:off x="1480447" y="3551548"/>
            <a:ext cx="353706" cy="81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70" name="object 370"/>
          <p:cNvSpPr txBox="1"/>
          <p:nvPr/>
        </p:nvSpPr>
        <p:spPr>
          <a:xfrm>
            <a:off x="1834153" y="3551548"/>
            <a:ext cx="141222" cy="81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9" name="object 369"/>
          <p:cNvSpPr txBox="1"/>
          <p:nvPr/>
        </p:nvSpPr>
        <p:spPr>
          <a:xfrm>
            <a:off x="1975376" y="3551548"/>
            <a:ext cx="70936" cy="81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8" name="object 368"/>
          <p:cNvSpPr txBox="1"/>
          <p:nvPr/>
        </p:nvSpPr>
        <p:spPr>
          <a:xfrm>
            <a:off x="2046312" y="3551548"/>
            <a:ext cx="388849" cy="818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7" name="object 367"/>
          <p:cNvSpPr txBox="1"/>
          <p:nvPr/>
        </p:nvSpPr>
        <p:spPr>
          <a:xfrm>
            <a:off x="2435161" y="3551548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6" name="object 366"/>
          <p:cNvSpPr txBox="1"/>
          <p:nvPr/>
        </p:nvSpPr>
        <p:spPr>
          <a:xfrm>
            <a:off x="2824336" y="3551548"/>
            <a:ext cx="565865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5" name="object 365"/>
          <p:cNvSpPr txBox="1"/>
          <p:nvPr/>
        </p:nvSpPr>
        <p:spPr>
          <a:xfrm>
            <a:off x="3390201" y="3551548"/>
            <a:ext cx="247627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4" name="object 364"/>
          <p:cNvSpPr txBox="1"/>
          <p:nvPr/>
        </p:nvSpPr>
        <p:spPr>
          <a:xfrm>
            <a:off x="3637828" y="3551548"/>
            <a:ext cx="247301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3" name="object 363"/>
          <p:cNvSpPr txBox="1"/>
          <p:nvPr/>
        </p:nvSpPr>
        <p:spPr>
          <a:xfrm>
            <a:off x="3885129" y="3551548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2" name="object 362"/>
          <p:cNvSpPr txBox="1"/>
          <p:nvPr/>
        </p:nvSpPr>
        <p:spPr>
          <a:xfrm>
            <a:off x="4946248" y="3551548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1" name="object 361"/>
          <p:cNvSpPr txBox="1"/>
          <p:nvPr/>
        </p:nvSpPr>
        <p:spPr>
          <a:xfrm>
            <a:off x="5264487" y="3551548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0" name="object 360"/>
          <p:cNvSpPr txBox="1"/>
          <p:nvPr/>
        </p:nvSpPr>
        <p:spPr>
          <a:xfrm>
            <a:off x="5512113" y="3551548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9" name="object 359"/>
          <p:cNvSpPr txBox="1"/>
          <p:nvPr/>
        </p:nvSpPr>
        <p:spPr>
          <a:xfrm>
            <a:off x="6148589" y="3551548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8" name="object 358"/>
          <p:cNvSpPr txBox="1"/>
          <p:nvPr/>
        </p:nvSpPr>
        <p:spPr>
          <a:xfrm>
            <a:off x="7244852" y="3551548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7" name="object 357"/>
          <p:cNvSpPr txBox="1"/>
          <p:nvPr/>
        </p:nvSpPr>
        <p:spPr>
          <a:xfrm>
            <a:off x="7810717" y="3551548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6" name="object 356"/>
          <p:cNvSpPr txBox="1"/>
          <p:nvPr/>
        </p:nvSpPr>
        <p:spPr>
          <a:xfrm>
            <a:off x="8376581" y="3551548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5" name="object 355"/>
          <p:cNvSpPr txBox="1"/>
          <p:nvPr/>
        </p:nvSpPr>
        <p:spPr>
          <a:xfrm>
            <a:off x="666955" y="3633385"/>
            <a:ext cx="813492" cy="597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4" name="object 354"/>
          <p:cNvSpPr txBox="1"/>
          <p:nvPr/>
        </p:nvSpPr>
        <p:spPr>
          <a:xfrm>
            <a:off x="1480447" y="3633385"/>
            <a:ext cx="494928" cy="597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3" name="object 353"/>
          <p:cNvSpPr txBox="1"/>
          <p:nvPr/>
        </p:nvSpPr>
        <p:spPr>
          <a:xfrm>
            <a:off x="1975376" y="3633385"/>
            <a:ext cx="459785" cy="5971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2" name="object 352"/>
          <p:cNvSpPr txBox="1"/>
          <p:nvPr/>
        </p:nvSpPr>
        <p:spPr>
          <a:xfrm>
            <a:off x="2824336" y="3637452"/>
            <a:ext cx="1060793" cy="55643"/>
          </a:xfrm>
          <a:prstGeom prst="rect">
            <a:avLst/>
          </a:prstGeom>
        </p:spPr>
        <p:txBody>
          <a:bodyPr wrap="square" lIns="0" tIns="802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351" name="object 351"/>
          <p:cNvSpPr txBox="1"/>
          <p:nvPr/>
        </p:nvSpPr>
        <p:spPr>
          <a:xfrm>
            <a:off x="666955" y="3693095"/>
            <a:ext cx="106079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0" name="object 350"/>
          <p:cNvSpPr txBox="1"/>
          <p:nvPr/>
        </p:nvSpPr>
        <p:spPr>
          <a:xfrm>
            <a:off x="773034" y="3693095"/>
            <a:ext cx="283095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49" name="object 349"/>
          <p:cNvSpPr txBox="1"/>
          <p:nvPr/>
        </p:nvSpPr>
        <p:spPr>
          <a:xfrm>
            <a:off x="1056130" y="3693095"/>
            <a:ext cx="424317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348" name="object 348"/>
          <p:cNvSpPr txBox="1"/>
          <p:nvPr/>
        </p:nvSpPr>
        <p:spPr>
          <a:xfrm>
            <a:off x="1197352" y="3693095"/>
            <a:ext cx="283095" cy="87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47" name="object 347"/>
          <p:cNvSpPr txBox="1"/>
          <p:nvPr/>
        </p:nvSpPr>
        <p:spPr>
          <a:xfrm>
            <a:off x="1480447" y="3693095"/>
            <a:ext cx="494928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346" name="object 346"/>
          <p:cNvSpPr txBox="1"/>
          <p:nvPr/>
        </p:nvSpPr>
        <p:spPr>
          <a:xfrm>
            <a:off x="1834153" y="3693095"/>
            <a:ext cx="141222" cy="87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45" name="object 345"/>
          <p:cNvSpPr txBox="1"/>
          <p:nvPr/>
        </p:nvSpPr>
        <p:spPr>
          <a:xfrm>
            <a:off x="1975375" y="3693095"/>
            <a:ext cx="53040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44" name="object 344"/>
          <p:cNvSpPr txBox="1"/>
          <p:nvPr/>
        </p:nvSpPr>
        <p:spPr>
          <a:xfrm>
            <a:off x="2028415" y="3693095"/>
            <a:ext cx="406746" cy="41000"/>
          </a:xfrm>
          <a:prstGeom prst="rect">
            <a:avLst/>
          </a:prstGeom>
        </p:spPr>
        <p:txBody>
          <a:bodyPr wrap="square" lIns="0" tIns="2886" rIns="0" bIns="0" rtlCol="0">
            <a:noAutofit/>
          </a:bodyPr>
          <a:lstStyle/>
          <a:p>
            <a:pPr marL="49130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86.88</a:t>
            </a:r>
            <a:endParaRPr sz="227">
              <a:latin typeface="Arial"/>
              <a:cs typeface="Arial"/>
            </a:endParaRPr>
          </a:p>
        </p:txBody>
      </p:sp>
      <p:sp>
        <p:nvSpPr>
          <p:cNvPr id="343" name="object 343"/>
          <p:cNvSpPr txBox="1"/>
          <p:nvPr/>
        </p:nvSpPr>
        <p:spPr>
          <a:xfrm>
            <a:off x="2046312" y="3693095"/>
            <a:ext cx="388849" cy="87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42" name="object 342"/>
          <p:cNvSpPr txBox="1"/>
          <p:nvPr/>
        </p:nvSpPr>
        <p:spPr>
          <a:xfrm>
            <a:off x="2435161" y="3693095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41" name="object 341"/>
          <p:cNvSpPr txBox="1"/>
          <p:nvPr/>
        </p:nvSpPr>
        <p:spPr>
          <a:xfrm>
            <a:off x="2824336" y="3693095"/>
            <a:ext cx="21215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40" name="object 340"/>
          <p:cNvSpPr txBox="1"/>
          <p:nvPr/>
        </p:nvSpPr>
        <p:spPr>
          <a:xfrm>
            <a:off x="3036495" y="3693095"/>
            <a:ext cx="3546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9" name="object 339"/>
          <p:cNvSpPr txBox="1"/>
          <p:nvPr/>
        </p:nvSpPr>
        <p:spPr>
          <a:xfrm>
            <a:off x="3071963" y="3693095"/>
            <a:ext cx="813166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338" name="object 338"/>
          <p:cNvSpPr txBox="1"/>
          <p:nvPr/>
        </p:nvSpPr>
        <p:spPr>
          <a:xfrm>
            <a:off x="3390201" y="3693095"/>
            <a:ext cx="247627" cy="87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37" name="object 337"/>
          <p:cNvSpPr txBox="1"/>
          <p:nvPr/>
        </p:nvSpPr>
        <p:spPr>
          <a:xfrm>
            <a:off x="3637828" y="3693095"/>
            <a:ext cx="247301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36" name="object 336"/>
          <p:cNvSpPr txBox="1"/>
          <p:nvPr/>
        </p:nvSpPr>
        <p:spPr>
          <a:xfrm>
            <a:off x="3885129" y="3693095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5" name="object 335"/>
          <p:cNvSpPr txBox="1"/>
          <p:nvPr/>
        </p:nvSpPr>
        <p:spPr>
          <a:xfrm>
            <a:off x="4946248" y="3693095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4" name="object 334"/>
          <p:cNvSpPr txBox="1"/>
          <p:nvPr/>
        </p:nvSpPr>
        <p:spPr>
          <a:xfrm>
            <a:off x="5264487" y="3693095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3" name="object 333"/>
          <p:cNvSpPr txBox="1"/>
          <p:nvPr/>
        </p:nvSpPr>
        <p:spPr>
          <a:xfrm>
            <a:off x="5512113" y="3693095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2" name="object 332"/>
          <p:cNvSpPr txBox="1"/>
          <p:nvPr/>
        </p:nvSpPr>
        <p:spPr>
          <a:xfrm>
            <a:off x="6148589" y="3693095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1" name="object 331"/>
          <p:cNvSpPr txBox="1"/>
          <p:nvPr/>
        </p:nvSpPr>
        <p:spPr>
          <a:xfrm>
            <a:off x="7244852" y="3693095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0" name="object 330"/>
          <p:cNvSpPr txBox="1"/>
          <p:nvPr/>
        </p:nvSpPr>
        <p:spPr>
          <a:xfrm>
            <a:off x="7810717" y="3693095"/>
            <a:ext cx="565865" cy="670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9" name="object 329"/>
          <p:cNvSpPr txBox="1"/>
          <p:nvPr/>
        </p:nvSpPr>
        <p:spPr>
          <a:xfrm>
            <a:off x="8376581" y="3693095"/>
            <a:ext cx="106079" cy="670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8" name="object 328"/>
          <p:cNvSpPr txBox="1"/>
          <p:nvPr/>
        </p:nvSpPr>
        <p:spPr>
          <a:xfrm>
            <a:off x="1056129" y="3734095"/>
            <a:ext cx="141222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7" name="object 327"/>
          <p:cNvSpPr txBox="1"/>
          <p:nvPr/>
        </p:nvSpPr>
        <p:spPr>
          <a:xfrm>
            <a:off x="1197352" y="3734095"/>
            <a:ext cx="283095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6" name="object 326"/>
          <p:cNvSpPr txBox="1"/>
          <p:nvPr/>
        </p:nvSpPr>
        <p:spPr>
          <a:xfrm>
            <a:off x="1480447" y="3734095"/>
            <a:ext cx="353706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5" name="object 325"/>
          <p:cNvSpPr txBox="1"/>
          <p:nvPr/>
        </p:nvSpPr>
        <p:spPr>
          <a:xfrm>
            <a:off x="1834153" y="3734095"/>
            <a:ext cx="141222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4" name="object 324"/>
          <p:cNvSpPr txBox="1"/>
          <p:nvPr/>
        </p:nvSpPr>
        <p:spPr>
          <a:xfrm>
            <a:off x="2028415" y="3734095"/>
            <a:ext cx="17897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3" name="object 323"/>
          <p:cNvSpPr txBox="1"/>
          <p:nvPr/>
        </p:nvSpPr>
        <p:spPr>
          <a:xfrm>
            <a:off x="2046312" y="3734095"/>
            <a:ext cx="17571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2" name="object 322"/>
          <p:cNvSpPr txBox="1"/>
          <p:nvPr/>
        </p:nvSpPr>
        <p:spPr>
          <a:xfrm>
            <a:off x="2063883" y="3734095"/>
            <a:ext cx="371278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1" name="object 321"/>
          <p:cNvSpPr txBox="1"/>
          <p:nvPr/>
        </p:nvSpPr>
        <p:spPr>
          <a:xfrm>
            <a:off x="3071963" y="3734095"/>
            <a:ext cx="318238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0" name="object 320"/>
          <p:cNvSpPr txBox="1"/>
          <p:nvPr/>
        </p:nvSpPr>
        <p:spPr>
          <a:xfrm>
            <a:off x="3390201" y="3734095"/>
            <a:ext cx="247627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19" name="object 319"/>
          <p:cNvSpPr txBox="1"/>
          <p:nvPr/>
        </p:nvSpPr>
        <p:spPr>
          <a:xfrm>
            <a:off x="3637828" y="3734095"/>
            <a:ext cx="247301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18" name="object 318"/>
          <p:cNvSpPr txBox="1"/>
          <p:nvPr/>
        </p:nvSpPr>
        <p:spPr>
          <a:xfrm>
            <a:off x="666955" y="3766961"/>
            <a:ext cx="106079" cy="676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17" name="object 317"/>
          <p:cNvSpPr txBox="1"/>
          <p:nvPr/>
        </p:nvSpPr>
        <p:spPr>
          <a:xfrm>
            <a:off x="773034" y="3766961"/>
            <a:ext cx="283095" cy="676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16" name="object 316"/>
          <p:cNvSpPr txBox="1"/>
          <p:nvPr/>
        </p:nvSpPr>
        <p:spPr>
          <a:xfrm>
            <a:off x="7810717" y="3760127"/>
            <a:ext cx="565865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15" name="object 315"/>
          <p:cNvSpPr txBox="1"/>
          <p:nvPr/>
        </p:nvSpPr>
        <p:spPr>
          <a:xfrm>
            <a:off x="8376581" y="3760127"/>
            <a:ext cx="106079" cy="74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14" name="object 314"/>
          <p:cNvSpPr txBox="1"/>
          <p:nvPr/>
        </p:nvSpPr>
        <p:spPr>
          <a:xfrm>
            <a:off x="666955" y="3834643"/>
            <a:ext cx="106079" cy="28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13" name="object 313"/>
          <p:cNvSpPr txBox="1"/>
          <p:nvPr/>
        </p:nvSpPr>
        <p:spPr>
          <a:xfrm>
            <a:off x="773034" y="3834643"/>
            <a:ext cx="283095" cy="28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312" name="object 312"/>
          <p:cNvSpPr txBox="1"/>
          <p:nvPr/>
        </p:nvSpPr>
        <p:spPr>
          <a:xfrm>
            <a:off x="1056129" y="3834643"/>
            <a:ext cx="141222" cy="55805"/>
          </a:xfrm>
          <a:prstGeom prst="rect">
            <a:avLst/>
          </a:prstGeom>
        </p:spPr>
        <p:txBody>
          <a:bodyPr wrap="square" lIns="0" tIns="965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311" name="object 311"/>
          <p:cNvSpPr txBox="1"/>
          <p:nvPr/>
        </p:nvSpPr>
        <p:spPr>
          <a:xfrm>
            <a:off x="1197352" y="3834643"/>
            <a:ext cx="283095" cy="55805"/>
          </a:xfrm>
          <a:prstGeom prst="rect">
            <a:avLst/>
          </a:prstGeom>
        </p:spPr>
        <p:txBody>
          <a:bodyPr wrap="square" lIns="0" tIns="965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310" name="object 310"/>
          <p:cNvSpPr txBox="1"/>
          <p:nvPr/>
        </p:nvSpPr>
        <p:spPr>
          <a:xfrm>
            <a:off x="1480447" y="3834643"/>
            <a:ext cx="353706" cy="55805"/>
          </a:xfrm>
          <a:prstGeom prst="rect">
            <a:avLst/>
          </a:prstGeom>
        </p:spPr>
        <p:txBody>
          <a:bodyPr wrap="square" lIns="0" tIns="965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309" name="object 309"/>
          <p:cNvSpPr txBox="1"/>
          <p:nvPr/>
        </p:nvSpPr>
        <p:spPr>
          <a:xfrm>
            <a:off x="1834153" y="3834643"/>
            <a:ext cx="141222" cy="55805"/>
          </a:xfrm>
          <a:prstGeom prst="rect">
            <a:avLst/>
          </a:prstGeom>
        </p:spPr>
        <p:txBody>
          <a:bodyPr wrap="square" lIns="0" tIns="965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308" name="object 308"/>
          <p:cNvSpPr txBox="1"/>
          <p:nvPr/>
        </p:nvSpPr>
        <p:spPr>
          <a:xfrm>
            <a:off x="1975375" y="3834643"/>
            <a:ext cx="53040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7" name="object 307"/>
          <p:cNvSpPr txBox="1"/>
          <p:nvPr/>
        </p:nvSpPr>
        <p:spPr>
          <a:xfrm>
            <a:off x="2028415" y="3834643"/>
            <a:ext cx="17897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6" name="object 306"/>
          <p:cNvSpPr txBox="1"/>
          <p:nvPr/>
        </p:nvSpPr>
        <p:spPr>
          <a:xfrm>
            <a:off x="2046312" y="3834643"/>
            <a:ext cx="17571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5" name="object 305"/>
          <p:cNvSpPr txBox="1"/>
          <p:nvPr/>
        </p:nvSpPr>
        <p:spPr>
          <a:xfrm>
            <a:off x="2063883" y="3834643"/>
            <a:ext cx="37127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4" name="object 304"/>
          <p:cNvSpPr txBox="1"/>
          <p:nvPr/>
        </p:nvSpPr>
        <p:spPr>
          <a:xfrm>
            <a:off x="2435161" y="3834643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3" name="object 303"/>
          <p:cNvSpPr txBox="1"/>
          <p:nvPr/>
        </p:nvSpPr>
        <p:spPr>
          <a:xfrm>
            <a:off x="2824336" y="3834643"/>
            <a:ext cx="565865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2" name="object 302"/>
          <p:cNvSpPr txBox="1"/>
          <p:nvPr/>
        </p:nvSpPr>
        <p:spPr>
          <a:xfrm>
            <a:off x="3390201" y="3834643"/>
            <a:ext cx="247627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1" name="object 301"/>
          <p:cNvSpPr txBox="1"/>
          <p:nvPr/>
        </p:nvSpPr>
        <p:spPr>
          <a:xfrm>
            <a:off x="3637828" y="3834643"/>
            <a:ext cx="247301" cy="598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00" name="object 300"/>
          <p:cNvSpPr txBox="1"/>
          <p:nvPr/>
        </p:nvSpPr>
        <p:spPr>
          <a:xfrm>
            <a:off x="3885129" y="3834643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9" name="object 299"/>
          <p:cNvSpPr txBox="1"/>
          <p:nvPr/>
        </p:nvSpPr>
        <p:spPr>
          <a:xfrm>
            <a:off x="4946248" y="3834643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8" name="object 298"/>
          <p:cNvSpPr txBox="1"/>
          <p:nvPr/>
        </p:nvSpPr>
        <p:spPr>
          <a:xfrm>
            <a:off x="5264487" y="3834643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7" name="object 297"/>
          <p:cNvSpPr txBox="1"/>
          <p:nvPr/>
        </p:nvSpPr>
        <p:spPr>
          <a:xfrm>
            <a:off x="5512113" y="3834643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6" name="object 296"/>
          <p:cNvSpPr txBox="1"/>
          <p:nvPr/>
        </p:nvSpPr>
        <p:spPr>
          <a:xfrm>
            <a:off x="6148589" y="3834643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5" name="object 295"/>
          <p:cNvSpPr txBox="1"/>
          <p:nvPr/>
        </p:nvSpPr>
        <p:spPr>
          <a:xfrm>
            <a:off x="7244852" y="3834643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4" name="object 294"/>
          <p:cNvSpPr txBox="1"/>
          <p:nvPr/>
        </p:nvSpPr>
        <p:spPr>
          <a:xfrm>
            <a:off x="7810717" y="3834643"/>
            <a:ext cx="565865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3" name="object 293"/>
          <p:cNvSpPr txBox="1"/>
          <p:nvPr/>
        </p:nvSpPr>
        <p:spPr>
          <a:xfrm>
            <a:off x="8376581" y="3834643"/>
            <a:ext cx="106079" cy="859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2" name="object 292"/>
          <p:cNvSpPr txBox="1"/>
          <p:nvPr/>
        </p:nvSpPr>
        <p:spPr>
          <a:xfrm>
            <a:off x="666955" y="3862952"/>
            <a:ext cx="88508" cy="1132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1" name="object 291"/>
          <p:cNvSpPr txBox="1"/>
          <p:nvPr/>
        </p:nvSpPr>
        <p:spPr>
          <a:xfrm>
            <a:off x="755463" y="3862952"/>
            <a:ext cx="17571" cy="64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90" name="object 290"/>
          <p:cNvSpPr txBox="1"/>
          <p:nvPr/>
        </p:nvSpPr>
        <p:spPr>
          <a:xfrm>
            <a:off x="773035" y="3862952"/>
            <a:ext cx="17571" cy="64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89" name="object 289"/>
          <p:cNvSpPr txBox="1"/>
          <p:nvPr/>
        </p:nvSpPr>
        <p:spPr>
          <a:xfrm>
            <a:off x="790605" y="3862952"/>
            <a:ext cx="265524" cy="274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88" name="object 288"/>
          <p:cNvSpPr txBox="1"/>
          <p:nvPr/>
        </p:nvSpPr>
        <p:spPr>
          <a:xfrm>
            <a:off x="790605" y="3890448"/>
            <a:ext cx="689841" cy="857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87" name="object 287"/>
          <p:cNvSpPr txBox="1"/>
          <p:nvPr/>
        </p:nvSpPr>
        <p:spPr>
          <a:xfrm>
            <a:off x="1480447" y="3890448"/>
            <a:ext cx="494928" cy="857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86" name="object 286"/>
          <p:cNvSpPr txBox="1"/>
          <p:nvPr/>
        </p:nvSpPr>
        <p:spPr>
          <a:xfrm>
            <a:off x="2028415" y="3894516"/>
            <a:ext cx="35468" cy="816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85" name="object 285"/>
          <p:cNvSpPr txBox="1"/>
          <p:nvPr/>
        </p:nvSpPr>
        <p:spPr>
          <a:xfrm>
            <a:off x="2824336" y="3894516"/>
            <a:ext cx="1060793" cy="816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84" name="object 284"/>
          <p:cNvSpPr txBox="1"/>
          <p:nvPr/>
        </p:nvSpPr>
        <p:spPr>
          <a:xfrm>
            <a:off x="755463" y="3927381"/>
            <a:ext cx="35143" cy="48809"/>
          </a:xfrm>
          <a:prstGeom prst="rect">
            <a:avLst/>
          </a:prstGeom>
        </p:spPr>
        <p:txBody>
          <a:bodyPr wrap="square" lIns="0" tIns="2627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283" name="object 283"/>
          <p:cNvSpPr txBox="1"/>
          <p:nvPr/>
        </p:nvSpPr>
        <p:spPr>
          <a:xfrm>
            <a:off x="7810717" y="3920548"/>
            <a:ext cx="671944" cy="55643"/>
          </a:xfrm>
          <a:prstGeom prst="rect">
            <a:avLst/>
          </a:prstGeom>
        </p:spPr>
        <p:txBody>
          <a:bodyPr wrap="square" lIns="0" tIns="802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282" name="object 282"/>
          <p:cNvSpPr txBox="1"/>
          <p:nvPr/>
        </p:nvSpPr>
        <p:spPr>
          <a:xfrm>
            <a:off x="666955" y="3976190"/>
            <a:ext cx="88508" cy="77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81" name="object 281"/>
          <p:cNvSpPr txBox="1"/>
          <p:nvPr/>
        </p:nvSpPr>
        <p:spPr>
          <a:xfrm>
            <a:off x="755463" y="3976190"/>
            <a:ext cx="35143" cy="77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80" name="object 280"/>
          <p:cNvSpPr txBox="1"/>
          <p:nvPr/>
        </p:nvSpPr>
        <p:spPr>
          <a:xfrm>
            <a:off x="773035" y="3976190"/>
            <a:ext cx="17571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79" name="object 279"/>
          <p:cNvSpPr txBox="1"/>
          <p:nvPr/>
        </p:nvSpPr>
        <p:spPr>
          <a:xfrm>
            <a:off x="790605" y="3976190"/>
            <a:ext cx="265524" cy="77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8" name="object 278"/>
          <p:cNvSpPr txBox="1"/>
          <p:nvPr/>
        </p:nvSpPr>
        <p:spPr>
          <a:xfrm>
            <a:off x="1056129" y="3976190"/>
            <a:ext cx="14122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7" name="object 277"/>
          <p:cNvSpPr txBox="1"/>
          <p:nvPr/>
        </p:nvSpPr>
        <p:spPr>
          <a:xfrm>
            <a:off x="1197352" y="3976190"/>
            <a:ext cx="28309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6" name="object 276"/>
          <p:cNvSpPr txBox="1"/>
          <p:nvPr/>
        </p:nvSpPr>
        <p:spPr>
          <a:xfrm>
            <a:off x="1480447" y="3976190"/>
            <a:ext cx="35370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5" name="object 275"/>
          <p:cNvSpPr txBox="1"/>
          <p:nvPr/>
        </p:nvSpPr>
        <p:spPr>
          <a:xfrm>
            <a:off x="1834153" y="3976190"/>
            <a:ext cx="14122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4" name="object 274"/>
          <p:cNvSpPr txBox="1"/>
          <p:nvPr/>
        </p:nvSpPr>
        <p:spPr>
          <a:xfrm>
            <a:off x="1975375" y="3976190"/>
            <a:ext cx="53040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3" name="object 273"/>
          <p:cNvSpPr txBox="1"/>
          <p:nvPr/>
        </p:nvSpPr>
        <p:spPr>
          <a:xfrm>
            <a:off x="2028415" y="3976190"/>
            <a:ext cx="1789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2" name="object 272"/>
          <p:cNvSpPr txBox="1"/>
          <p:nvPr/>
        </p:nvSpPr>
        <p:spPr>
          <a:xfrm>
            <a:off x="2046312" y="3976190"/>
            <a:ext cx="17571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1" name="object 271"/>
          <p:cNvSpPr txBox="1"/>
          <p:nvPr/>
        </p:nvSpPr>
        <p:spPr>
          <a:xfrm>
            <a:off x="2063883" y="3976190"/>
            <a:ext cx="37127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70" name="object 270"/>
          <p:cNvSpPr txBox="1"/>
          <p:nvPr/>
        </p:nvSpPr>
        <p:spPr>
          <a:xfrm>
            <a:off x="2435161" y="3976190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9" name="object 269"/>
          <p:cNvSpPr txBox="1"/>
          <p:nvPr/>
        </p:nvSpPr>
        <p:spPr>
          <a:xfrm>
            <a:off x="2824336" y="3976190"/>
            <a:ext cx="21215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8" name="object 268"/>
          <p:cNvSpPr txBox="1"/>
          <p:nvPr/>
        </p:nvSpPr>
        <p:spPr>
          <a:xfrm>
            <a:off x="3036495" y="3976190"/>
            <a:ext cx="3546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7" name="object 267"/>
          <p:cNvSpPr txBox="1"/>
          <p:nvPr/>
        </p:nvSpPr>
        <p:spPr>
          <a:xfrm>
            <a:off x="3071963" y="3976190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6" name="object 266"/>
          <p:cNvSpPr txBox="1"/>
          <p:nvPr/>
        </p:nvSpPr>
        <p:spPr>
          <a:xfrm>
            <a:off x="3390201" y="3976190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5" name="object 265"/>
          <p:cNvSpPr txBox="1"/>
          <p:nvPr/>
        </p:nvSpPr>
        <p:spPr>
          <a:xfrm>
            <a:off x="3637828" y="3976190"/>
            <a:ext cx="247301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4" name="object 264"/>
          <p:cNvSpPr txBox="1"/>
          <p:nvPr/>
        </p:nvSpPr>
        <p:spPr>
          <a:xfrm>
            <a:off x="3885129" y="3976190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3" name="object 263"/>
          <p:cNvSpPr txBox="1"/>
          <p:nvPr/>
        </p:nvSpPr>
        <p:spPr>
          <a:xfrm>
            <a:off x="4946248" y="3976190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2" name="object 262"/>
          <p:cNvSpPr txBox="1"/>
          <p:nvPr/>
        </p:nvSpPr>
        <p:spPr>
          <a:xfrm>
            <a:off x="5264487" y="3976190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1" name="object 261"/>
          <p:cNvSpPr txBox="1"/>
          <p:nvPr/>
        </p:nvSpPr>
        <p:spPr>
          <a:xfrm>
            <a:off x="5512113" y="3976190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0" name="object 260"/>
          <p:cNvSpPr txBox="1"/>
          <p:nvPr/>
        </p:nvSpPr>
        <p:spPr>
          <a:xfrm>
            <a:off x="6148589" y="3976190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9" name="object 259"/>
          <p:cNvSpPr txBox="1"/>
          <p:nvPr/>
        </p:nvSpPr>
        <p:spPr>
          <a:xfrm>
            <a:off x="7244852" y="3976190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8" name="object 258"/>
          <p:cNvSpPr txBox="1"/>
          <p:nvPr/>
        </p:nvSpPr>
        <p:spPr>
          <a:xfrm>
            <a:off x="7810717" y="3976190"/>
            <a:ext cx="671944" cy="40675"/>
          </a:xfrm>
          <a:prstGeom prst="rect">
            <a:avLst/>
          </a:prstGeom>
        </p:spPr>
        <p:txBody>
          <a:bodyPr wrap="square" lIns="0" tIns="265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257" name="object 257"/>
          <p:cNvSpPr txBox="1"/>
          <p:nvPr/>
        </p:nvSpPr>
        <p:spPr>
          <a:xfrm>
            <a:off x="8376581" y="3976190"/>
            <a:ext cx="106079" cy="8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56" name="object 256"/>
          <p:cNvSpPr txBox="1"/>
          <p:nvPr/>
        </p:nvSpPr>
        <p:spPr>
          <a:xfrm>
            <a:off x="7810717" y="4016865"/>
            <a:ext cx="565865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5" name="object 255"/>
          <p:cNvSpPr txBox="1"/>
          <p:nvPr/>
        </p:nvSpPr>
        <p:spPr>
          <a:xfrm>
            <a:off x="8376581" y="4016865"/>
            <a:ext cx="106079" cy="100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4" name="object 254"/>
          <p:cNvSpPr txBox="1"/>
          <p:nvPr/>
        </p:nvSpPr>
        <p:spPr>
          <a:xfrm>
            <a:off x="666955" y="4053961"/>
            <a:ext cx="106079" cy="634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3" name="object 253"/>
          <p:cNvSpPr txBox="1"/>
          <p:nvPr/>
        </p:nvSpPr>
        <p:spPr>
          <a:xfrm>
            <a:off x="773034" y="4053961"/>
            <a:ext cx="283095" cy="63452"/>
          </a:xfrm>
          <a:prstGeom prst="rect">
            <a:avLst/>
          </a:prstGeom>
        </p:spPr>
        <p:txBody>
          <a:bodyPr wrap="square" lIns="0" tIns="1270" rIns="0" bIns="0" rtlCol="0">
            <a:noAutofit/>
          </a:bodyPr>
          <a:lstStyle/>
          <a:p>
            <a:pPr marL="25703">
              <a:lnSpc>
                <a:spcPts val="200"/>
              </a:lnSpc>
            </a:pPr>
            <a:r>
              <a:rPr sz="227" dirty="0">
                <a:latin typeface="Arial"/>
                <a:cs typeface="Arial"/>
              </a:rPr>
              <a:t>84.45           </a:t>
            </a:r>
            <a:r>
              <a:rPr sz="227" spc="43" dirty="0">
                <a:latin typeface="Arial"/>
                <a:cs typeface="Arial"/>
              </a:rPr>
              <a:t> </a:t>
            </a:r>
            <a:r>
              <a:rPr sz="227" spc="2" dirty="0">
                <a:latin typeface="Arial"/>
                <a:cs typeface="Arial"/>
              </a:rPr>
              <a:t>84.45</a:t>
            </a:r>
            <a:endParaRPr sz="227">
              <a:latin typeface="Arial"/>
              <a:cs typeface="Arial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666955" y="4117413"/>
            <a:ext cx="106079" cy="9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1" name="object 251"/>
          <p:cNvSpPr txBox="1"/>
          <p:nvPr/>
        </p:nvSpPr>
        <p:spPr>
          <a:xfrm>
            <a:off x="773034" y="4117413"/>
            <a:ext cx="707412" cy="98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0" name="object 250"/>
          <p:cNvSpPr txBox="1"/>
          <p:nvPr/>
        </p:nvSpPr>
        <p:spPr>
          <a:xfrm>
            <a:off x="1480447" y="4117413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9" name="object 249"/>
          <p:cNvSpPr txBox="1"/>
          <p:nvPr/>
        </p:nvSpPr>
        <p:spPr>
          <a:xfrm>
            <a:off x="1975375" y="4117413"/>
            <a:ext cx="53040" cy="95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8" name="object 248"/>
          <p:cNvSpPr txBox="1"/>
          <p:nvPr/>
        </p:nvSpPr>
        <p:spPr>
          <a:xfrm>
            <a:off x="2028415" y="4117413"/>
            <a:ext cx="35468" cy="95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7" name="object 247"/>
          <p:cNvSpPr txBox="1"/>
          <p:nvPr/>
        </p:nvSpPr>
        <p:spPr>
          <a:xfrm>
            <a:off x="2063883" y="4117413"/>
            <a:ext cx="371278" cy="95015"/>
          </a:xfrm>
          <a:prstGeom prst="rect">
            <a:avLst/>
          </a:prstGeom>
        </p:spPr>
        <p:txBody>
          <a:bodyPr wrap="square" lIns="0" tIns="2320" rIns="0" bIns="0" rtlCol="0">
            <a:noAutofit/>
          </a:bodyPr>
          <a:lstStyle/>
          <a:p>
            <a:pPr>
              <a:lnSpc>
                <a:spcPts val="409"/>
              </a:lnSpc>
            </a:pPr>
            <a:endParaRPr sz="409"/>
          </a:p>
          <a:p>
            <a:pPr marL="13665">
              <a:lnSpc>
                <a:spcPct val="95825"/>
              </a:lnSpc>
            </a:pPr>
            <a:r>
              <a:rPr sz="227" spc="2" dirty="0">
                <a:latin typeface="Arial"/>
                <a:cs typeface="Arial"/>
              </a:rPr>
              <a:t>83.33</a:t>
            </a:r>
            <a:endParaRPr sz="227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2435161" y="4117413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5" name="object 245"/>
          <p:cNvSpPr txBox="1"/>
          <p:nvPr/>
        </p:nvSpPr>
        <p:spPr>
          <a:xfrm>
            <a:off x="2824336" y="4117413"/>
            <a:ext cx="212159" cy="77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4" name="object 244"/>
          <p:cNvSpPr txBox="1"/>
          <p:nvPr/>
        </p:nvSpPr>
        <p:spPr>
          <a:xfrm>
            <a:off x="3036495" y="4117413"/>
            <a:ext cx="35468" cy="77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3" name="object 243"/>
          <p:cNvSpPr txBox="1"/>
          <p:nvPr/>
        </p:nvSpPr>
        <p:spPr>
          <a:xfrm>
            <a:off x="3071963" y="4117413"/>
            <a:ext cx="813166" cy="777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2" name="object 242"/>
          <p:cNvSpPr txBox="1"/>
          <p:nvPr/>
        </p:nvSpPr>
        <p:spPr>
          <a:xfrm>
            <a:off x="3885129" y="4117413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1" name="object 241"/>
          <p:cNvSpPr txBox="1"/>
          <p:nvPr/>
        </p:nvSpPr>
        <p:spPr>
          <a:xfrm>
            <a:off x="4946248" y="4117413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0" name="object 240"/>
          <p:cNvSpPr txBox="1"/>
          <p:nvPr/>
        </p:nvSpPr>
        <p:spPr>
          <a:xfrm>
            <a:off x="5264487" y="4117413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9" name="object 239"/>
          <p:cNvSpPr txBox="1"/>
          <p:nvPr/>
        </p:nvSpPr>
        <p:spPr>
          <a:xfrm>
            <a:off x="5512113" y="4117413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8" name="object 238"/>
          <p:cNvSpPr txBox="1"/>
          <p:nvPr/>
        </p:nvSpPr>
        <p:spPr>
          <a:xfrm>
            <a:off x="6148589" y="4117413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7" name="object 237"/>
          <p:cNvSpPr txBox="1"/>
          <p:nvPr/>
        </p:nvSpPr>
        <p:spPr>
          <a:xfrm>
            <a:off x="7244852" y="4117413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6" name="object 236"/>
          <p:cNvSpPr txBox="1"/>
          <p:nvPr/>
        </p:nvSpPr>
        <p:spPr>
          <a:xfrm>
            <a:off x="7810717" y="4117413"/>
            <a:ext cx="565865" cy="60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5" name="object 235"/>
          <p:cNvSpPr txBox="1"/>
          <p:nvPr/>
        </p:nvSpPr>
        <p:spPr>
          <a:xfrm>
            <a:off x="8376581" y="4117413"/>
            <a:ext cx="106079" cy="60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4" name="object 234"/>
          <p:cNvSpPr txBox="1"/>
          <p:nvPr/>
        </p:nvSpPr>
        <p:spPr>
          <a:xfrm>
            <a:off x="7810717" y="4177611"/>
            <a:ext cx="671944" cy="813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3" name="object 233"/>
          <p:cNvSpPr txBox="1"/>
          <p:nvPr/>
        </p:nvSpPr>
        <p:spPr>
          <a:xfrm>
            <a:off x="2824336" y="4195182"/>
            <a:ext cx="212159" cy="63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2" name="object 232"/>
          <p:cNvSpPr txBox="1"/>
          <p:nvPr/>
        </p:nvSpPr>
        <p:spPr>
          <a:xfrm>
            <a:off x="3036495" y="4195182"/>
            <a:ext cx="35468" cy="63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1" name="object 231"/>
          <p:cNvSpPr txBox="1"/>
          <p:nvPr/>
        </p:nvSpPr>
        <p:spPr>
          <a:xfrm>
            <a:off x="3071963" y="4195182"/>
            <a:ext cx="813166" cy="637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0" name="object 230"/>
          <p:cNvSpPr txBox="1"/>
          <p:nvPr/>
        </p:nvSpPr>
        <p:spPr>
          <a:xfrm>
            <a:off x="666955" y="4216333"/>
            <a:ext cx="106079" cy="42627"/>
          </a:xfrm>
          <a:prstGeom prst="rect">
            <a:avLst/>
          </a:prstGeom>
        </p:spPr>
        <p:txBody>
          <a:bodyPr wrap="square" lIns="0" tIns="2218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229" name="object 229"/>
          <p:cNvSpPr txBox="1"/>
          <p:nvPr/>
        </p:nvSpPr>
        <p:spPr>
          <a:xfrm>
            <a:off x="773034" y="4216333"/>
            <a:ext cx="707412" cy="42627"/>
          </a:xfrm>
          <a:prstGeom prst="rect">
            <a:avLst/>
          </a:prstGeom>
        </p:spPr>
        <p:txBody>
          <a:bodyPr wrap="square" lIns="0" tIns="2218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228" name="object 228"/>
          <p:cNvSpPr txBox="1"/>
          <p:nvPr/>
        </p:nvSpPr>
        <p:spPr>
          <a:xfrm>
            <a:off x="1975376" y="4212429"/>
            <a:ext cx="459785" cy="46531"/>
          </a:xfrm>
          <a:prstGeom prst="rect">
            <a:avLst/>
          </a:prstGeom>
        </p:spPr>
        <p:txBody>
          <a:bodyPr wrap="square" lIns="0" tIns="35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227" name="object 227"/>
          <p:cNvSpPr txBox="1"/>
          <p:nvPr/>
        </p:nvSpPr>
        <p:spPr>
          <a:xfrm>
            <a:off x="2046312" y="4212428"/>
            <a:ext cx="388849" cy="3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226" name="object 226"/>
          <p:cNvSpPr txBox="1"/>
          <p:nvPr/>
        </p:nvSpPr>
        <p:spPr>
          <a:xfrm>
            <a:off x="666955" y="4258960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25" name="object 225"/>
          <p:cNvSpPr txBox="1"/>
          <p:nvPr/>
        </p:nvSpPr>
        <p:spPr>
          <a:xfrm>
            <a:off x="773034" y="4258960"/>
            <a:ext cx="283095" cy="1077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24" name="object 224"/>
          <p:cNvSpPr txBox="1"/>
          <p:nvPr/>
        </p:nvSpPr>
        <p:spPr>
          <a:xfrm>
            <a:off x="1056129" y="4258960"/>
            <a:ext cx="141222" cy="107706"/>
          </a:xfrm>
          <a:prstGeom prst="rect">
            <a:avLst/>
          </a:prstGeom>
        </p:spPr>
        <p:txBody>
          <a:bodyPr wrap="square" lIns="0" tIns="1031" rIns="0" bIns="0" rtlCol="0">
            <a:noAutofit/>
          </a:bodyPr>
          <a:lstStyle/>
          <a:p>
            <a:pPr>
              <a:lnSpc>
                <a:spcPts val="591"/>
              </a:lnSpc>
            </a:pPr>
            <a:endParaRPr sz="591"/>
          </a:p>
          <a:p>
            <a:pPr marL="25378">
              <a:lnSpc>
                <a:spcPts val="250"/>
              </a:lnSpc>
              <a:spcBef>
                <a:spcPts val="12"/>
              </a:spcBef>
            </a:pPr>
            <a:r>
              <a:rPr sz="227" spc="2" dirty="0">
                <a:latin typeface="Arial"/>
                <a:cs typeface="Arial"/>
              </a:rPr>
              <a:t>81.72</a:t>
            </a:r>
            <a:endParaRPr sz="227">
              <a:latin typeface="Arial"/>
              <a:cs typeface="Arial"/>
            </a:endParaRPr>
          </a:p>
        </p:txBody>
      </p:sp>
      <p:sp>
        <p:nvSpPr>
          <p:cNvPr id="223" name="object 223"/>
          <p:cNvSpPr txBox="1"/>
          <p:nvPr/>
        </p:nvSpPr>
        <p:spPr>
          <a:xfrm>
            <a:off x="1197352" y="4258960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22" name="object 222"/>
          <p:cNvSpPr txBox="1"/>
          <p:nvPr/>
        </p:nvSpPr>
        <p:spPr>
          <a:xfrm>
            <a:off x="1480447" y="4258960"/>
            <a:ext cx="35370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21" name="object 221"/>
          <p:cNvSpPr txBox="1"/>
          <p:nvPr/>
        </p:nvSpPr>
        <p:spPr>
          <a:xfrm>
            <a:off x="1834153" y="4258960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20" name="object 220"/>
          <p:cNvSpPr txBox="1"/>
          <p:nvPr/>
        </p:nvSpPr>
        <p:spPr>
          <a:xfrm>
            <a:off x="1975376" y="4258960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9" name="object 219"/>
          <p:cNvSpPr txBox="1"/>
          <p:nvPr/>
        </p:nvSpPr>
        <p:spPr>
          <a:xfrm>
            <a:off x="2046312" y="4258960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8" name="object 218"/>
          <p:cNvSpPr txBox="1"/>
          <p:nvPr/>
        </p:nvSpPr>
        <p:spPr>
          <a:xfrm>
            <a:off x="2435161" y="4258960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7" name="object 217"/>
          <p:cNvSpPr txBox="1"/>
          <p:nvPr/>
        </p:nvSpPr>
        <p:spPr>
          <a:xfrm>
            <a:off x="2824336" y="4258960"/>
            <a:ext cx="212159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6" name="object 216"/>
          <p:cNvSpPr txBox="1"/>
          <p:nvPr/>
        </p:nvSpPr>
        <p:spPr>
          <a:xfrm>
            <a:off x="3036495" y="4258960"/>
            <a:ext cx="35468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5" name="object 215"/>
          <p:cNvSpPr txBox="1"/>
          <p:nvPr/>
        </p:nvSpPr>
        <p:spPr>
          <a:xfrm>
            <a:off x="3071963" y="4258960"/>
            <a:ext cx="318238" cy="96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4" name="object 214"/>
          <p:cNvSpPr txBox="1"/>
          <p:nvPr/>
        </p:nvSpPr>
        <p:spPr>
          <a:xfrm>
            <a:off x="3390201" y="4258960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3" name="object 213"/>
          <p:cNvSpPr txBox="1"/>
          <p:nvPr/>
        </p:nvSpPr>
        <p:spPr>
          <a:xfrm>
            <a:off x="3637828" y="4258960"/>
            <a:ext cx="247301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2" name="object 212"/>
          <p:cNvSpPr txBox="1"/>
          <p:nvPr/>
        </p:nvSpPr>
        <p:spPr>
          <a:xfrm>
            <a:off x="3885129" y="4258960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1" name="object 211"/>
          <p:cNvSpPr txBox="1"/>
          <p:nvPr/>
        </p:nvSpPr>
        <p:spPr>
          <a:xfrm>
            <a:off x="4946248" y="4258960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0" name="object 210"/>
          <p:cNvSpPr txBox="1"/>
          <p:nvPr/>
        </p:nvSpPr>
        <p:spPr>
          <a:xfrm>
            <a:off x="5264487" y="4258960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09" name="object 209"/>
          <p:cNvSpPr txBox="1"/>
          <p:nvPr/>
        </p:nvSpPr>
        <p:spPr>
          <a:xfrm>
            <a:off x="5512113" y="4258960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08" name="object 208"/>
          <p:cNvSpPr txBox="1"/>
          <p:nvPr/>
        </p:nvSpPr>
        <p:spPr>
          <a:xfrm>
            <a:off x="6148589" y="4258960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07" name="object 207"/>
          <p:cNvSpPr txBox="1"/>
          <p:nvPr/>
        </p:nvSpPr>
        <p:spPr>
          <a:xfrm>
            <a:off x="7244852" y="425896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06" name="object 206"/>
          <p:cNvSpPr txBox="1"/>
          <p:nvPr/>
        </p:nvSpPr>
        <p:spPr>
          <a:xfrm>
            <a:off x="7810717" y="4258960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05" name="object 205"/>
          <p:cNvSpPr txBox="1"/>
          <p:nvPr/>
        </p:nvSpPr>
        <p:spPr>
          <a:xfrm>
            <a:off x="8376581" y="4258960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04" name="object 204"/>
          <p:cNvSpPr txBox="1"/>
          <p:nvPr/>
        </p:nvSpPr>
        <p:spPr>
          <a:xfrm>
            <a:off x="773034" y="4366666"/>
            <a:ext cx="265198" cy="33841"/>
          </a:xfrm>
          <a:prstGeom prst="rect">
            <a:avLst/>
          </a:prstGeom>
        </p:spPr>
        <p:txBody>
          <a:bodyPr wrap="square" lIns="0" tIns="2091" rIns="0" bIns="0" rtlCol="0">
            <a:noAutofit/>
          </a:bodyPr>
          <a:lstStyle/>
          <a:p>
            <a:pPr marL="11544">
              <a:lnSpc>
                <a:spcPts val="250"/>
              </a:lnSpc>
            </a:pPr>
            <a:endParaRPr sz="250"/>
          </a:p>
        </p:txBody>
      </p:sp>
      <p:sp>
        <p:nvSpPr>
          <p:cNvPr id="203" name="object 203"/>
          <p:cNvSpPr txBox="1"/>
          <p:nvPr/>
        </p:nvSpPr>
        <p:spPr>
          <a:xfrm>
            <a:off x="1038233" y="4366666"/>
            <a:ext cx="17897" cy="33841"/>
          </a:xfrm>
          <a:prstGeom prst="rect">
            <a:avLst/>
          </a:prstGeom>
        </p:spPr>
        <p:txBody>
          <a:bodyPr wrap="square" lIns="0" tIns="2091" rIns="0" bIns="0" rtlCol="0">
            <a:noAutofit/>
          </a:bodyPr>
          <a:lstStyle/>
          <a:p>
            <a:pPr marL="11544">
              <a:lnSpc>
                <a:spcPts val="250"/>
              </a:lnSpc>
            </a:pPr>
            <a:endParaRPr sz="250"/>
          </a:p>
        </p:txBody>
      </p:sp>
      <p:sp>
        <p:nvSpPr>
          <p:cNvPr id="202" name="object 202"/>
          <p:cNvSpPr txBox="1"/>
          <p:nvPr/>
        </p:nvSpPr>
        <p:spPr>
          <a:xfrm>
            <a:off x="1056130" y="4366666"/>
            <a:ext cx="17571" cy="33841"/>
          </a:xfrm>
          <a:prstGeom prst="rect">
            <a:avLst/>
          </a:prstGeom>
        </p:spPr>
        <p:txBody>
          <a:bodyPr wrap="square" lIns="0" tIns="2091" rIns="0" bIns="0" rtlCol="0">
            <a:noAutofit/>
          </a:bodyPr>
          <a:lstStyle/>
          <a:p>
            <a:pPr marL="11544">
              <a:lnSpc>
                <a:spcPts val="250"/>
              </a:lnSpc>
            </a:pPr>
            <a:endParaRPr sz="250"/>
          </a:p>
        </p:txBody>
      </p:sp>
      <p:sp>
        <p:nvSpPr>
          <p:cNvPr id="201" name="object 201"/>
          <p:cNvSpPr txBox="1"/>
          <p:nvPr/>
        </p:nvSpPr>
        <p:spPr>
          <a:xfrm>
            <a:off x="1073701" y="4366666"/>
            <a:ext cx="123650" cy="33841"/>
          </a:xfrm>
          <a:prstGeom prst="rect">
            <a:avLst/>
          </a:prstGeom>
        </p:spPr>
        <p:txBody>
          <a:bodyPr wrap="square" lIns="0" tIns="2091" rIns="0" bIns="0" rtlCol="0">
            <a:noAutofit/>
          </a:bodyPr>
          <a:lstStyle/>
          <a:p>
            <a:pPr marL="11544">
              <a:lnSpc>
                <a:spcPts val="250"/>
              </a:lnSpc>
            </a:pPr>
            <a:endParaRPr sz="250"/>
          </a:p>
        </p:txBody>
      </p:sp>
      <p:sp>
        <p:nvSpPr>
          <p:cNvPr id="200" name="object 200"/>
          <p:cNvSpPr txBox="1"/>
          <p:nvPr/>
        </p:nvSpPr>
        <p:spPr>
          <a:xfrm>
            <a:off x="2824336" y="4355929"/>
            <a:ext cx="565865" cy="44579"/>
          </a:xfrm>
          <a:prstGeom prst="rect">
            <a:avLst/>
          </a:prstGeom>
        </p:spPr>
        <p:txBody>
          <a:bodyPr wrap="square" lIns="0" tIns="1284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199" name="object 199"/>
          <p:cNvSpPr txBox="1"/>
          <p:nvPr/>
        </p:nvSpPr>
        <p:spPr>
          <a:xfrm>
            <a:off x="666955" y="4400508"/>
            <a:ext cx="106079" cy="52389"/>
          </a:xfrm>
          <a:prstGeom prst="rect">
            <a:avLst/>
          </a:prstGeom>
        </p:spPr>
        <p:txBody>
          <a:bodyPr wrap="square" lIns="0" tIns="434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198" name="object 198"/>
          <p:cNvSpPr txBox="1"/>
          <p:nvPr/>
        </p:nvSpPr>
        <p:spPr>
          <a:xfrm>
            <a:off x="773034" y="4400508"/>
            <a:ext cx="265198" cy="52389"/>
          </a:xfrm>
          <a:prstGeom prst="rect">
            <a:avLst/>
          </a:prstGeom>
        </p:spPr>
        <p:txBody>
          <a:bodyPr wrap="square" lIns="0" tIns="434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197" name="object 197"/>
          <p:cNvSpPr txBox="1"/>
          <p:nvPr/>
        </p:nvSpPr>
        <p:spPr>
          <a:xfrm>
            <a:off x="1038233" y="4400508"/>
            <a:ext cx="35468" cy="959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96" name="object 196"/>
          <p:cNvSpPr txBox="1"/>
          <p:nvPr/>
        </p:nvSpPr>
        <p:spPr>
          <a:xfrm>
            <a:off x="1073701" y="4400508"/>
            <a:ext cx="40674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95" name="object 195"/>
          <p:cNvSpPr txBox="1"/>
          <p:nvPr/>
        </p:nvSpPr>
        <p:spPr>
          <a:xfrm>
            <a:off x="1480447" y="4400508"/>
            <a:ext cx="49492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94" name="object 194"/>
          <p:cNvSpPr txBox="1"/>
          <p:nvPr/>
        </p:nvSpPr>
        <p:spPr>
          <a:xfrm>
            <a:off x="1975376" y="4400508"/>
            <a:ext cx="45978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93" name="object 193"/>
          <p:cNvSpPr txBox="1"/>
          <p:nvPr/>
        </p:nvSpPr>
        <p:spPr>
          <a:xfrm>
            <a:off x="2435161" y="4400508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92" name="object 192"/>
          <p:cNvSpPr txBox="1"/>
          <p:nvPr/>
        </p:nvSpPr>
        <p:spPr>
          <a:xfrm>
            <a:off x="2824336" y="4400508"/>
            <a:ext cx="212159" cy="51738"/>
          </a:xfrm>
          <a:prstGeom prst="rect">
            <a:avLst/>
          </a:prstGeom>
        </p:spPr>
        <p:txBody>
          <a:bodyPr wrap="square" lIns="0" tIns="2670" rIns="0" bIns="0" rtlCol="0">
            <a:noAutofit/>
          </a:bodyPr>
          <a:lstStyle/>
          <a:p>
            <a:pPr marL="11544">
              <a:lnSpc>
                <a:spcPts val="386"/>
              </a:lnSpc>
            </a:pPr>
            <a:endParaRPr sz="386"/>
          </a:p>
        </p:txBody>
      </p:sp>
      <p:sp>
        <p:nvSpPr>
          <p:cNvPr id="191" name="object 191"/>
          <p:cNvSpPr txBox="1"/>
          <p:nvPr/>
        </p:nvSpPr>
        <p:spPr>
          <a:xfrm>
            <a:off x="3036495" y="4400508"/>
            <a:ext cx="35468" cy="51738"/>
          </a:xfrm>
          <a:prstGeom prst="rect">
            <a:avLst/>
          </a:prstGeom>
        </p:spPr>
        <p:txBody>
          <a:bodyPr wrap="square" lIns="0" tIns="2670" rIns="0" bIns="0" rtlCol="0">
            <a:noAutofit/>
          </a:bodyPr>
          <a:lstStyle/>
          <a:p>
            <a:pPr marL="11544">
              <a:lnSpc>
                <a:spcPts val="386"/>
              </a:lnSpc>
            </a:pPr>
            <a:endParaRPr sz="386"/>
          </a:p>
        </p:txBody>
      </p:sp>
      <p:sp>
        <p:nvSpPr>
          <p:cNvPr id="190" name="object 190"/>
          <p:cNvSpPr txBox="1"/>
          <p:nvPr/>
        </p:nvSpPr>
        <p:spPr>
          <a:xfrm>
            <a:off x="3071963" y="4400508"/>
            <a:ext cx="813166" cy="51738"/>
          </a:xfrm>
          <a:prstGeom prst="rect">
            <a:avLst/>
          </a:prstGeom>
        </p:spPr>
        <p:txBody>
          <a:bodyPr wrap="square" lIns="0" tIns="2670" rIns="0" bIns="0" rtlCol="0">
            <a:noAutofit/>
          </a:bodyPr>
          <a:lstStyle/>
          <a:p>
            <a:pPr marL="11544">
              <a:lnSpc>
                <a:spcPts val="386"/>
              </a:lnSpc>
            </a:pPr>
            <a:endParaRPr sz="386"/>
          </a:p>
        </p:txBody>
      </p:sp>
      <p:sp>
        <p:nvSpPr>
          <p:cNvPr id="189" name="object 189"/>
          <p:cNvSpPr txBox="1"/>
          <p:nvPr/>
        </p:nvSpPr>
        <p:spPr>
          <a:xfrm>
            <a:off x="3885129" y="4400508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8" name="object 188"/>
          <p:cNvSpPr txBox="1"/>
          <p:nvPr/>
        </p:nvSpPr>
        <p:spPr>
          <a:xfrm>
            <a:off x="4946248" y="4400508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7" name="object 187"/>
          <p:cNvSpPr txBox="1"/>
          <p:nvPr/>
        </p:nvSpPr>
        <p:spPr>
          <a:xfrm>
            <a:off x="5264487" y="4400508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6" name="object 186"/>
          <p:cNvSpPr txBox="1"/>
          <p:nvPr/>
        </p:nvSpPr>
        <p:spPr>
          <a:xfrm>
            <a:off x="5512113" y="4400508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5" name="object 185"/>
          <p:cNvSpPr txBox="1"/>
          <p:nvPr/>
        </p:nvSpPr>
        <p:spPr>
          <a:xfrm>
            <a:off x="6148589" y="4400508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4" name="object 184"/>
          <p:cNvSpPr txBox="1"/>
          <p:nvPr/>
        </p:nvSpPr>
        <p:spPr>
          <a:xfrm>
            <a:off x="7244852" y="4400508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3" name="object 183"/>
          <p:cNvSpPr txBox="1"/>
          <p:nvPr/>
        </p:nvSpPr>
        <p:spPr>
          <a:xfrm>
            <a:off x="7810717" y="4400508"/>
            <a:ext cx="671944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2" name="object 182"/>
          <p:cNvSpPr txBox="1"/>
          <p:nvPr/>
        </p:nvSpPr>
        <p:spPr>
          <a:xfrm>
            <a:off x="666955" y="4452897"/>
            <a:ext cx="88508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1" name="object 181"/>
          <p:cNvSpPr txBox="1"/>
          <p:nvPr/>
        </p:nvSpPr>
        <p:spPr>
          <a:xfrm>
            <a:off x="755463" y="4452897"/>
            <a:ext cx="35143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0" name="object 180"/>
          <p:cNvSpPr txBox="1"/>
          <p:nvPr/>
        </p:nvSpPr>
        <p:spPr>
          <a:xfrm>
            <a:off x="790606" y="4452897"/>
            <a:ext cx="247627" cy="89159"/>
          </a:xfrm>
          <a:prstGeom prst="rect">
            <a:avLst/>
          </a:prstGeom>
        </p:spPr>
        <p:txBody>
          <a:bodyPr wrap="square" lIns="0" tIns="1839" rIns="0" bIns="0" rtlCol="0">
            <a:noAutofit/>
          </a:bodyPr>
          <a:lstStyle/>
          <a:p>
            <a:pPr>
              <a:lnSpc>
                <a:spcPts val="500"/>
              </a:lnSpc>
            </a:pPr>
            <a:endParaRPr sz="500"/>
          </a:p>
          <a:p>
            <a:pPr marL="8134">
              <a:lnSpc>
                <a:spcPts val="189"/>
              </a:lnSpc>
              <a:spcBef>
                <a:spcPts val="9"/>
              </a:spcBef>
            </a:pPr>
            <a:r>
              <a:rPr sz="341" spc="2" baseline="-17392" dirty="0">
                <a:latin typeface="Arial"/>
                <a:cs typeface="Arial"/>
              </a:rPr>
              <a:t>81.10</a:t>
            </a:r>
            <a:endParaRPr sz="227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2824336" y="4452246"/>
            <a:ext cx="212159" cy="89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78" name="object 178"/>
          <p:cNvSpPr txBox="1"/>
          <p:nvPr/>
        </p:nvSpPr>
        <p:spPr>
          <a:xfrm>
            <a:off x="3036495" y="4452246"/>
            <a:ext cx="35468" cy="89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77" name="object 177"/>
          <p:cNvSpPr txBox="1"/>
          <p:nvPr/>
        </p:nvSpPr>
        <p:spPr>
          <a:xfrm>
            <a:off x="3071963" y="4452246"/>
            <a:ext cx="813166" cy="41000"/>
          </a:xfrm>
          <a:prstGeom prst="rect">
            <a:avLst/>
          </a:prstGeom>
        </p:spPr>
        <p:txBody>
          <a:bodyPr wrap="square" lIns="0" tIns="590" rIns="0" bIns="0" rtlCol="0">
            <a:noAutofit/>
          </a:bodyPr>
          <a:lstStyle/>
          <a:p>
            <a:pPr marL="11544">
              <a:lnSpc>
                <a:spcPts val="318"/>
              </a:lnSpc>
            </a:pPr>
            <a:endParaRPr sz="318"/>
          </a:p>
        </p:txBody>
      </p:sp>
      <p:sp>
        <p:nvSpPr>
          <p:cNvPr id="176" name="object 176"/>
          <p:cNvSpPr txBox="1"/>
          <p:nvPr/>
        </p:nvSpPr>
        <p:spPr>
          <a:xfrm>
            <a:off x="1038233" y="4496500"/>
            <a:ext cx="17897" cy="45555"/>
          </a:xfrm>
          <a:prstGeom prst="rect">
            <a:avLst/>
          </a:prstGeom>
        </p:spPr>
        <p:txBody>
          <a:bodyPr wrap="square" lIns="0" tIns="2260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175" name="object 175"/>
          <p:cNvSpPr txBox="1"/>
          <p:nvPr/>
        </p:nvSpPr>
        <p:spPr>
          <a:xfrm>
            <a:off x="1056130" y="4496500"/>
            <a:ext cx="17571" cy="45555"/>
          </a:xfrm>
          <a:prstGeom prst="rect">
            <a:avLst/>
          </a:prstGeom>
        </p:spPr>
        <p:txBody>
          <a:bodyPr wrap="square" lIns="0" tIns="2260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174" name="object 174"/>
          <p:cNvSpPr txBox="1"/>
          <p:nvPr/>
        </p:nvSpPr>
        <p:spPr>
          <a:xfrm>
            <a:off x="3071963" y="4493246"/>
            <a:ext cx="565865" cy="48809"/>
          </a:xfrm>
          <a:prstGeom prst="rect">
            <a:avLst/>
          </a:prstGeom>
        </p:spPr>
        <p:txBody>
          <a:bodyPr wrap="square" lIns="0" tIns="2627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173" name="object 173"/>
          <p:cNvSpPr txBox="1"/>
          <p:nvPr/>
        </p:nvSpPr>
        <p:spPr>
          <a:xfrm>
            <a:off x="3637828" y="4493246"/>
            <a:ext cx="247301" cy="48809"/>
          </a:xfrm>
          <a:prstGeom prst="rect">
            <a:avLst/>
          </a:prstGeom>
        </p:spPr>
        <p:txBody>
          <a:bodyPr wrap="square" lIns="0" tIns="2627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172" name="object 172"/>
          <p:cNvSpPr txBox="1"/>
          <p:nvPr/>
        </p:nvSpPr>
        <p:spPr>
          <a:xfrm>
            <a:off x="666955" y="4542056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71" name="object 171"/>
          <p:cNvSpPr txBox="1"/>
          <p:nvPr/>
        </p:nvSpPr>
        <p:spPr>
          <a:xfrm>
            <a:off x="773034" y="4542056"/>
            <a:ext cx="265198" cy="84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70" name="object 170"/>
          <p:cNvSpPr txBox="1"/>
          <p:nvPr/>
        </p:nvSpPr>
        <p:spPr>
          <a:xfrm>
            <a:off x="1038233" y="4542056"/>
            <a:ext cx="17897" cy="84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9" name="object 169"/>
          <p:cNvSpPr txBox="1"/>
          <p:nvPr/>
        </p:nvSpPr>
        <p:spPr>
          <a:xfrm>
            <a:off x="1056130" y="4542056"/>
            <a:ext cx="17571" cy="849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8" name="object 168"/>
          <p:cNvSpPr txBox="1"/>
          <p:nvPr/>
        </p:nvSpPr>
        <p:spPr>
          <a:xfrm>
            <a:off x="1073701" y="4542056"/>
            <a:ext cx="123650" cy="84928"/>
          </a:xfrm>
          <a:prstGeom prst="rect">
            <a:avLst/>
          </a:prstGeom>
        </p:spPr>
        <p:txBody>
          <a:bodyPr wrap="square" lIns="0" tIns="1429" rIns="0" bIns="0" rtlCol="0">
            <a:noAutofit/>
          </a:bodyPr>
          <a:lstStyle/>
          <a:p>
            <a:pPr>
              <a:lnSpc>
                <a:spcPts val="455"/>
              </a:lnSpc>
            </a:pPr>
            <a:endParaRPr sz="455"/>
          </a:p>
          <a:p>
            <a:pPr marL="7808">
              <a:lnSpc>
                <a:spcPts val="202"/>
              </a:lnSpc>
              <a:spcBef>
                <a:spcPts val="10"/>
              </a:spcBef>
            </a:pPr>
            <a:r>
              <a:rPr sz="227" spc="2" dirty="0">
                <a:latin typeface="Arial"/>
                <a:cs typeface="Arial"/>
              </a:rPr>
              <a:t>80.40</a:t>
            </a:r>
            <a:endParaRPr sz="227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197352" y="4542056"/>
            <a:ext cx="28309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6" name="object 166"/>
          <p:cNvSpPr txBox="1"/>
          <p:nvPr/>
        </p:nvSpPr>
        <p:spPr>
          <a:xfrm>
            <a:off x="1480447" y="4542056"/>
            <a:ext cx="35370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5" name="object 165"/>
          <p:cNvSpPr txBox="1"/>
          <p:nvPr/>
        </p:nvSpPr>
        <p:spPr>
          <a:xfrm>
            <a:off x="1834153" y="4542056"/>
            <a:ext cx="14122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4" name="object 164"/>
          <p:cNvSpPr txBox="1"/>
          <p:nvPr/>
        </p:nvSpPr>
        <p:spPr>
          <a:xfrm>
            <a:off x="1975376" y="4542056"/>
            <a:ext cx="7093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3" name="object 163"/>
          <p:cNvSpPr txBox="1"/>
          <p:nvPr/>
        </p:nvSpPr>
        <p:spPr>
          <a:xfrm>
            <a:off x="2046312" y="4542056"/>
            <a:ext cx="38884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2" name="object 162"/>
          <p:cNvSpPr txBox="1"/>
          <p:nvPr/>
        </p:nvSpPr>
        <p:spPr>
          <a:xfrm>
            <a:off x="2435161" y="4542056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1" name="object 161"/>
          <p:cNvSpPr txBox="1"/>
          <p:nvPr/>
        </p:nvSpPr>
        <p:spPr>
          <a:xfrm>
            <a:off x="2824336" y="4542055"/>
            <a:ext cx="212159" cy="70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0" name="object 160"/>
          <p:cNvSpPr txBox="1"/>
          <p:nvPr/>
        </p:nvSpPr>
        <p:spPr>
          <a:xfrm>
            <a:off x="3036495" y="4542055"/>
            <a:ext cx="35468" cy="70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9" name="object 159"/>
          <p:cNvSpPr txBox="1"/>
          <p:nvPr/>
        </p:nvSpPr>
        <p:spPr>
          <a:xfrm>
            <a:off x="3071963" y="4542055"/>
            <a:ext cx="318238" cy="70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8" name="object 158"/>
          <p:cNvSpPr txBox="1"/>
          <p:nvPr/>
        </p:nvSpPr>
        <p:spPr>
          <a:xfrm>
            <a:off x="3390201" y="4542056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7" name="object 157"/>
          <p:cNvSpPr txBox="1"/>
          <p:nvPr/>
        </p:nvSpPr>
        <p:spPr>
          <a:xfrm>
            <a:off x="3637828" y="4542056"/>
            <a:ext cx="247301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6" name="object 156"/>
          <p:cNvSpPr txBox="1"/>
          <p:nvPr/>
        </p:nvSpPr>
        <p:spPr>
          <a:xfrm>
            <a:off x="3885129" y="4542056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5" name="object 155"/>
          <p:cNvSpPr txBox="1"/>
          <p:nvPr/>
        </p:nvSpPr>
        <p:spPr>
          <a:xfrm>
            <a:off x="4946248" y="4542056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4" name="object 154"/>
          <p:cNvSpPr txBox="1"/>
          <p:nvPr/>
        </p:nvSpPr>
        <p:spPr>
          <a:xfrm>
            <a:off x="5264487" y="4542056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3" name="object 153"/>
          <p:cNvSpPr txBox="1"/>
          <p:nvPr/>
        </p:nvSpPr>
        <p:spPr>
          <a:xfrm>
            <a:off x="5512113" y="4542056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2" name="object 152"/>
          <p:cNvSpPr txBox="1"/>
          <p:nvPr/>
        </p:nvSpPr>
        <p:spPr>
          <a:xfrm>
            <a:off x="6148589" y="4542056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1" name="object 151"/>
          <p:cNvSpPr txBox="1"/>
          <p:nvPr/>
        </p:nvSpPr>
        <p:spPr>
          <a:xfrm>
            <a:off x="7244852" y="4542056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0" name="object 150"/>
          <p:cNvSpPr txBox="1"/>
          <p:nvPr/>
        </p:nvSpPr>
        <p:spPr>
          <a:xfrm>
            <a:off x="7810717" y="4542056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9" name="object 149"/>
          <p:cNvSpPr txBox="1"/>
          <p:nvPr/>
        </p:nvSpPr>
        <p:spPr>
          <a:xfrm>
            <a:off x="8376581" y="4542056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8" name="object 148"/>
          <p:cNvSpPr txBox="1"/>
          <p:nvPr/>
        </p:nvSpPr>
        <p:spPr>
          <a:xfrm>
            <a:off x="773034" y="4626984"/>
            <a:ext cx="283095" cy="56619"/>
          </a:xfrm>
          <a:prstGeom prst="rect">
            <a:avLst/>
          </a:prstGeom>
        </p:spPr>
        <p:txBody>
          <a:bodyPr wrap="square" lIns="0" tIns="1778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147" name="object 147"/>
          <p:cNvSpPr txBox="1"/>
          <p:nvPr/>
        </p:nvSpPr>
        <p:spPr>
          <a:xfrm>
            <a:off x="1056129" y="4626984"/>
            <a:ext cx="141222" cy="56619"/>
          </a:xfrm>
          <a:prstGeom prst="rect">
            <a:avLst/>
          </a:prstGeom>
        </p:spPr>
        <p:txBody>
          <a:bodyPr wrap="square" lIns="0" tIns="1778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146" name="object 146"/>
          <p:cNvSpPr txBox="1"/>
          <p:nvPr/>
        </p:nvSpPr>
        <p:spPr>
          <a:xfrm>
            <a:off x="2824336" y="4612667"/>
            <a:ext cx="565865" cy="709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5" name="object 145"/>
          <p:cNvSpPr txBox="1"/>
          <p:nvPr/>
        </p:nvSpPr>
        <p:spPr>
          <a:xfrm>
            <a:off x="666955" y="4683603"/>
            <a:ext cx="389175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4" name="object 144"/>
          <p:cNvSpPr txBox="1"/>
          <p:nvPr/>
        </p:nvSpPr>
        <p:spPr>
          <a:xfrm>
            <a:off x="1056129" y="4683603"/>
            <a:ext cx="141222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3" name="object 143"/>
          <p:cNvSpPr txBox="1"/>
          <p:nvPr/>
        </p:nvSpPr>
        <p:spPr>
          <a:xfrm>
            <a:off x="1197352" y="4683603"/>
            <a:ext cx="283095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2" name="object 142"/>
          <p:cNvSpPr txBox="1"/>
          <p:nvPr/>
        </p:nvSpPr>
        <p:spPr>
          <a:xfrm>
            <a:off x="1480447" y="4683603"/>
            <a:ext cx="353706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1" name="object 141"/>
          <p:cNvSpPr txBox="1"/>
          <p:nvPr/>
        </p:nvSpPr>
        <p:spPr>
          <a:xfrm>
            <a:off x="1834153" y="4683603"/>
            <a:ext cx="141222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0" name="object 140"/>
          <p:cNvSpPr txBox="1"/>
          <p:nvPr/>
        </p:nvSpPr>
        <p:spPr>
          <a:xfrm>
            <a:off x="1975376" y="4683603"/>
            <a:ext cx="70936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9" name="object 139"/>
          <p:cNvSpPr txBox="1"/>
          <p:nvPr/>
        </p:nvSpPr>
        <p:spPr>
          <a:xfrm>
            <a:off x="2046312" y="4683603"/>
            <a:ext cx="388849" cy="73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8" name="object 138"/>
          <p:cNvSpPr txBox="1"/>
          <p:nvPr/>
        </p:nvSpPr>
        <p:spPr>
          <a:xfrm>
            <a:off x="2435161" y="4683603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7" name="object 137"/>
          <p:cNvSpPr txBox="1"/>
          <p:nvPr/>
        </p:nvSpPr>
        <p:spPr>
          <a:xfrm>
            <a:off x="2824336" y="4683603"/>
            <a:ext cx="21215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6" name="object 136"/>
          <p:cNvSpPr txBox="1"/>
          <p:nvPr/>
        </p:nvSpPr>
        <p:spPr>
          <a:xfrm>
            <a:off x="3036495" y="4683603"/>
            <a:ext cx="3546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5" name="object 135"/>
          <p:cNvSpPr txBox="1"/>
          <p:nvPr/>
        </p:nvSpPr>
        <p:spPr>
          <a:xfrm>
            <a:off x="3071963" y="4683603"/>
            <a:ext cx="318238" cy="78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4" name="object 134"/>
          <p:cNvSpPr txBox="1"/>
          <p:nvPr/>
        </p:nvSpPr>
        <p:spPr>
          <a:xfrm>
            <a:off x="3390201" y="4683603"/>
            <a:ext cx="494928" cy="78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3" name="object 133"/>
          <p:cNvSpPr txBox="1"/>
          <p:nvPr/>
        </p:nvSpPr>
        <p:spPr>
          <a:xfrm>
            <a:off x="3885129" y="4683603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2" name="object 132"/>
          <p:cNvSpPr txBox="1"/>
          <p:nvPr/>
        </p:nvSpPr>
        <p:spPr>
          <a:xfrm>
            <a:off x="4946248" y="4683603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1" name="object 131"/>
          <p:cNvSpPr txBox="1"/>
          <p:nvPr/>
        </p:nvSpPr>
        <p:spPr>
          <a:xfrm>
            <a:off x="5264487" y="4683603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0" name="object 130"/>
          <p:cNvSpPr txBox="1"/>
          <p:nvPr/>
        </p:nvSpPr>
        <p:spPr>
          <a:xfrm>
            <a:off x="5512113" y="4683603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9" name="object 129"/>
          <p:cNvSpPr txBox="1"/>
          <p:nvPr/>
        </p:nvSpPr>
        <p:spPr>
          <a:xfrm>
            <a:off x="6148589" y="4683603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8" name="object 128"/>
          <p:cNvSpPr txBox="1"/>
          <p:nvPr/>
        </p:nvSpPr>
        <p:spPr>
          <a:xfrm>
            <a:off x="7244852" y="4683603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7" name="object 127"/>
          <p:cNvSpPr txBox="1"/>
          <p:nvPr/>
        </p:nvSpPr>
        <p:spPr>
          <a:xfrm>
            <a:off x="7810717" y="4683603"/>
            <a:ext cx="671944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6" name="object 126"/>
          <p:cNvSpPr txBox="1"/>
          <p:nvPr/>
        </p:nvSpPr>
        <p:spPr>
          <a:xfrm>
            <a:off x="666955" y="4757468"/>
            <a:ext cx="389175" cy="67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5" name="object 125"/>
          <p:cNvSpPr txBox="1"/>
          <p:nvPr/>
        </p:nvSpPr>
        <p:spPr>
          <a:xfrm>
            <a:off x="1056129" y="4757468"/>
            <a:ext cx="141222" cy="67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4" name="object 124"/>
          <p:cNvSpPr txBox="1"/>
          <p:nvPr/>
        </p:nvSpPr>
        <p:spPr>
          <a:xfrm>
            <a:off x="1197352" y="4757468"/>
            <a:ext cx="283095" cy="67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3" name="object 123"/>
          <p:cNvSpPr txBox="1"/>
          <p:nvPr/>
        </p:nvSpPr>
        <p:spPr>
          <a:xfrm>
            <a:off x="1480447" y="4757468"/>
            <a:ext cx="353706" cy="67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2" name="object 122"/>
          <p:cNvSpPr txBox="1"/>
          <p:nvPr/>
        </p:nvSpPr>
        <p:spPr>
          <a:xfrm>
            <a:off x="1834153" y="4757468"/>
            <a:ext cx="141222" cy="67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1" name="object 121"/>
          <p:cNvSpPr txBox="1"/>
          <p:nvPr/>
        </p:nvSpPr>
        <p:spPr>
          <a:xfrm>
            <a:off x="1975376" y="4757468"/>
            <a:ext cx="70936" cy="67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0" name="object 120"/>
          <p:cNvSpPr txBox="1"/>
          <p:nvPr/>
        </p:nvSpPr>
        <p:spPr>
          <a:xfrm>
            <a:off x="2046312" y="4757468"/>
            <a:ext cx="388849" cy="67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9" name="object 119"/>
          <p:cNvSpPr txBox="1"/>
          <p:nvPr/>
        </p:nvSpPr>
        <p:spPr>
          <a:xfrm>
            <a:off x="3071963" y="4761698"/>
            <a:ext cx="318238" cy="631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8" name="object 118"/>
          <p:cNvSpPr txBox="1"/>
          <p:nvPr/>
        </p:nvSpPr>
        <p:spPr>
          <a:xfrm>
            <a:off x="3390201" y="4761698"/>
            <a:ext cx="247627" cy="631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7" name="object 117"/>
          <p:cNvSpPr txBox="1"/>
          <p:nvPr/>
        </p:nvSpPr>
        <p:spPr>
          <a:xfrm>
            <a:off x="3637828" y="4761698"/>
            <a:ext cx="247301" cy="631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6" name="object 116"/>
          <p:cNvSpPr txBox="1"/>
          <p:nvPr/>
        </p:nvSpPr>
        <p:spPr>
          <a:xfrm>
            <a:off x="666955" y="4824826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5" name="object 115"/>
          <p:cNvSpPr txBox="1"/>
          <p:nvPr/>
        </p:nvSpPr>
        <p:spPr>
          <a:xfrm>
            <a:off x="773034" y="4824826"/>
            <a:ext cx="283095" cy="93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4" name="object 114"/>
          <p:cNvSpPr txBox="1"/>
          <p:nvPr/>
        </p:nvSpPr>
        <p:spPr>
          <a:xfrm>
            <a:off x="1056129" y="4824826"/>
            <a:ext cx="141222" cy="93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3" name="object 113"/>
          <p:cNvSpPr txBox="1"/>
          <p:nvPr/>
        </p:nvSpPr>
        <p:spPr>
          <a:xfrm>
            <a:off x="1197352" y="4824826"/>
            <a:ext cx="283095" cy="93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2" name="object 112"/>
          <p:cNvSpPr txBox="1"/>
          <p:nvPr/>
        </p:nvSpPr>
        <p:spPr>
          <a:xfrm>
            <a:off x="1480447" y="4824826"/>
            <a:ext cx="353706" cy="93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1" name="object 111"/>
          <p:cNvSpPr txBox="1"/>
          <p:nvPr/>
        </p:nvSpPr>
        <p:spPr>
          <a:xfrm>
            <a:off x="1834153" y="4824826"/>
            <a:ext cx="141222" cy="93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0" name="object 110"/>
          <p:cNvSpPr txBox="1"/>
          <p:nvPr/>
        </p:nvSpPr>
        <p:spPr>
          <a:xfrm>
            <a:off x="1975376" y="4824826"/>
            <a:ext cx="70936" cy="93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9" name="object 109"/>
          <p:cNvSpPr txBox="1"/>
          <p:nvPr/>
        </p:nvSpPr>
        <p:spPr>
          <a:xfrm>
            <a:off x="2046312" y="4824826"/>
            <a:ext cx="388849" cy="93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8" name="object 108"/>
          <p:cNvSpPr txBox="1"/>
          <p:nvPr/>
        </p:nvSpPr>
        <p:spPr>
          <a:xfrm>
            <a:off x="2435161" y="4824826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7" name="object 107"/>
          <p:cNvSpPr txBox="1"/>
          <p:nvPr/>
        </p:nvSpPr>
        <p:spPr>
          <a:xfrm>
            <a:off x="2824336" y="4824825"/>
            <a:ext cx="212159" cy="44905"/>
          </a:xfrm>
          <a:prstGeom prst="rect">
            <a:avLst/>
          </a:prstGeom>
        </p:spPr>
        <p:txBody>
          <a:bodyPr wrap="square" lIns="0" tIns="1609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106" name="object 106"/>
          <p:cNvSpPr txBox="1"/>
          <p:nvPr/>
        </p:nvSpPr>
        <p:spPr>
          <a:xfrm>
            <a:off x="3036495" y="4824825"/>
            <a:ext cx="35468" cy="44905"/>
          </a:xfrm>
          <a:prstGeom prst="rect">
            <a:avLst/>
          </a:prstGeom>
        </p:spPr>
        <p:txBody>
          <a:bodyPr wrap="square" lIns="0" tIns="1609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105" name="object 105"/>
          <p:cNvSpPr txBox="1"/>
          <p:nvPr/>
        </p:nvSpPr>
        <p:spPr>
          <a:xfrm>
            <a:off x="3071963" y="4824825"/>
            <a:ext cx="318238" cy="44905"/>
          </a:xfrm>
          <a:prstGeom prst="rect">
            <a:avLst/>
          </a:prstGeom>
        </p:spPr>
        <p:txBody>
          <a:bodyPr wrap="square" lIns="0" tIns="1609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104" name="object 104"/>
          <p:cNvSpPr txBox="1"/>
          <p:nvPr/>
        </p:nvSpPr>
        <p:spPr>
          <a:xfrm>
            <a:off x="3390201" y="4824825"/>
            <a:ext cx="247627" cy="97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3" name="object 103"/>
          <p:cNvSpPr txBox="1"/>
          <p:nvPr/>
        </p:nvSpPr>
        <p:spPr>
          <a:xfrm>
            <a:off x="3637828" y="4824825"/>
            <a:ext cx="247301" cy="97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2" name="object 102"/>
          <p:cNvSpPr txBox="1"/>
          <p:nvPr/>
        </p:nvSpPr>
        <p:spPr>
          <a:xfrm>
            <a:off x="3885129" y="4824826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1" name="object 101"/>
          <p:cNvSpPr txBox="1"/>
          <p:nvPr/>
        </p:nvSpPr>
        <p:spPr>
          <a:xfrm>
            <a:off x="4946248" y="4824826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0" name="object 100"/>
          <p:cNvSpPr txBox="1"/>
          <p:nvPr/>
        </p:nvSpPr>
        <p:spPr>
          <a:xfrm>
            <a:off x="5264487" y="4824826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99" name="object 99"/>
          <p:cNvSpPr txBox="1"/>
          <p:nvPr/>
        </p:nvSpPr>
        <p:spPr>
          <a:xfrm>
            <a:off x="5512113" y="4824826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98" name="object 98"/>
          <p:cNvSpPr txBox="1"/>
          <p:nvPr/>
        </p:nvSpPr>
        <p:spPr>
          <a:xfrm>
            <a:off x="6148589" y="4824826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97" name="object 97"/>
          <p:cNvSpPr txBox="1"/>
          <p:nvPr/>
        </p:nvSpPr>
        <p:spPr>
          <a:xfrm>
            <a:off x="7244852" y="4824826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96" name="object 96"/>
          <p:cNvSpPr txBox="1"/>
          <p:nvPr/>
        </p:nvSpPr>
        <p:spPr>
          <a:xfrm>
            <a:off x="7810717" y="4824826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95" name="object 95"/>
          <p:cNvSpPr txBox="1"/>
          <p:nvPr/>
        </p:nvSpPr>
        <p:spPr>
          <a:xfrm>
            <a:off x="8376581" y="4824826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94" name="object 94"/>
          <p:cNvSpPr txBox="1"/>
          <p:nvPr/>
        </p:nvSpPr>
        <p:spPr>
          <a:xfrm>
            <a:off x="2824336" y="4869730"/>
            <a:ext cx="565865" cy="52389"/>
          </a:xfrm>
          <a:prstGeom prst="rect">
            <a:avLst/>
          </a:prstGeom>
        </p:spPr>
        <p:txBody>
          <a:bodyPr wrap="square" lIns="0" tIns="434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93" name="object 93"/>
          <p:cNvSpPr txBox="1"/>
          <p:nvPr/>
        </p:nvSpPr>
        <p:spPr>
          <a:xfrm>
            <a:off x="773034" y="4918052"/>
            <a:ext cx="707412" cy="48321"/>
          </a:xfrm>
          <a:prstGeom prst="rect">
            <a:avLst/>
          </a:prstGeom>
        </p:spPr>
        <p:txBody>
          <a:bodyPr wrap="square" lIns="0" tIns="214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92" name="object 92"/>
          <p:cNvSpPr txBox="1"/>
          <p:nvPr/>
        </p:nvSpPr>
        <p:spPr>
          <a:xfrm>
            <a:off x="1480447" y="4918052"/>
            <a:ext cx="494928" cy="48321"/>
          </a:xfrm>
          <a:prstGeom prst="rect">
            <a:avLst/>
          </a:prstGeom>
        </p:spPr>
        <p:txBody>
          <a:bodyPr wrap="square" lIns="0" tIns="214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91" name="object 91"/>
          <p:cNvSpPr txBox="1"/>
          <p:nvPr/>
        </p:nvSpPr>
        <p:spPr>
          <a:xfrm>
            <a:off x="1975376" y="4918052"/>
            <a:ext cx="459785" cy="48321"/>
          </a:xfrm>
          <a:prstGeom prst="rect">
            <a:avLst/>
          </a:prstGeom>
        </p:spPr>
        <p:txBody>
          <a:bodyPr wrap="square" lIns="0" tIns="214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90" name="object 90"/>
          <p:cNvSpPr txBox="1"/>
          <p:nvPr/>
        </p:nvSpPr>
        <p:spPr>
          <a:xfrm>
            <a:off x="2824336" y="4922119"/>
            <a:ext cx="1060793" cy="44254"/>
          </a:xfrm>
          <a:prstGeom prst="rect">
            <a:avLst/>
          </a:prstGeom>
        </p:spPr>
        <p:txBody>
          <a:bodyPr wrap="square" lIns="0" tIns="958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89" name="object 89"/>
          <p:cNvSpPr txBox="1"/>
          <p:nvPr/>
        </p:nvSpPr>
        <p:spPr>
          <a:xfrm>
            <a:off x="666955" y="4966373"/>
            <a:ext cx="530396" cy="47996"/>
          </a:xfrm>
          <a:prstGeom prst="rect">
            <a:avLst/>
          </a:prstGeom>
        </p:spPr>
        <p:txBody>
          <a:bodyPr wrap="square" lIns="0" tIns="1814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88" name="object 88"/>
          <p:cNvSpPr txBox="1"/>
          <p:nvPr/>
        </p:nvSpPr>
        <p:spPr>
          <a:xfrm>
            <a:off x="1056129" y="4966373"/>
            <a:ext cx="141222" cy="117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87" name="object 87"/>
          <p:cNvSpPr txBox="1"/>
          <p:nvPr/>
        </p:nvSpPr>
        <p:spPr>
          <a:xfrm>
            <a:off x="1197352" y="4966373"/>
            <a:ext cx="283095" cy="47996"/>
          </a:xfrm>
          <a:prstGeom prst="rect">
            <a:avLst/>
          </a:prstGeom>
        </p:spPr>
        <p:txBody>
          <a:bodyPr wrap="square" lIns="0" tIns="1814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86" name="object 86"/>
          <p:cNvSpPr txBox="1"/>
          <p:nvPr/>
        </p:nvSpPr>
        <p:spPr>
          <a:xfrm>
            <a:off x="1480447" y="4966373"/>
            <a:ext cx="353706" cy="47996"/>
          </a:xfrm>
          <a:prstGeom prst="rect">
            <a:avLst/>
          </a:prstGeom>
        </p:spPr>
        <p:txBody>
          <a:bodyPr wrap="square" lIns="0" tIns="1814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85" name="object 85"/>
          <p:cNvSpPr txBox="1"/>
          <p:nvPr/>
        </p:nvSpPr>
        <p:spPr>
          <a:xfrm>
            <a:off x="1834153" y="4966373"/>
            <a:ext cx="141222" cy="47996"/>
          </a:xfrm>
          <a:prstGeom prst="rect">
            <a:avLst/>
          </a:prstGeom>
        </p:spPr>
        <p:txBody>
          <a:bodyPr wrap="square" lIns="0" tIns="1814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84" name="object 84"/>
          <p:cNvSpPr txBox="1"/>
          <p:nvPr/>
        </p:nvSpPr>
        <p:spPr>
          <a:xfrm>
            <a:off x="1975376" y="4966373"/>
            <a:ext cx="70936" cy="47996"/>
          </a:xfrm>
          <a:prstGeom prst="rect">
            <a:avLst/>
          </a:prstGeom>
        </p:spPr>
        <p:txBody>
          <a:bodyPr wrap="square" lIns="0" tIns="1814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83" name="object 83"/>
          <p:cNvSpPr txBox="1"/>
          <p:nvPr/>
        </p:nvSpPr>
        <p:spPr>
          <a:xfrm>
            <a:off x="2046312" y="4966373"/>
            <a:ext cx="388849" cy="47996"/>
          </a:xfrm>
          <a:prstGeom prst="rect">
            <a:avLst/>
          </a:prstGeom>
        </p:spPr>
        <p:txBody>
          <a:bodyPr wrap="square" lIns="0" tIns="1814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82" name="object 82"/>
          <p:cNvSpPr txBox="1"/>
          <p:nvPr/>
        </p:nvSpPr>
        <p:spPr>
          <a:xfrm>
            <a:off x="2435161" y="4966373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1" name="object 81"/>
          <p:cNvSpPr txBox="1"/>
          <p:nvPr/>
        </p:nvSpPr>
        <p:spPr>
          <a:xfrm>
            <a:off x="2824336" y="4966373"/>
            <a:ext cx="21215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0" name="object 80"/>
          <p:cNvSpPr txBox="1"/>
          <p:nvPr/>
        </p:nvSpPr>
        <p:spPr>
          <a:xfrm>
            <a:off x="3036495" y="4966373"/>
            <a:ext cx="3546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9" name="object 79"/>
          <p:cNvSpPr txBox="1"/>
          <p:nvPr/>
        </p:nvSpPr>
        <p:spPr>
          <a:xfrm>
            <a:off x="3071963" y="4966373"/>
            <a:ext cx="318238" cy="52063"/>
          </a:xfrm>
          <a:prstGeom prst="rect">
            <a:avLst/>
          </a:prstGeom>
        </p:spPr>
        <p:txBody>
          <a:bodyPr wrap="square" lIns="0" tIns="109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78" name="object 78"/>
          <p:cNvSpPr txBox="1"/>
          <p:nvPr/>
        </p:nvSpPr>
        <p:spPr>
          <a:xfrm>
            <a:off x="3390201" y="4966373"/>
            <a:ext cx="494928" cy="52063"/>
          </a:xfrm>
          <a:prstGeom prst="rect">
            <a:avLst/>
          </a:prstGeom>
        </p:spPr>
        <p:txBody>
          <a:bodyPr wrap="square" lIns="0" tIns="109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77" name="object 77"/>
          <p:cNvSpPr txBox="1"/>
          <p:nvPr/>
        </p:nvSpPr>
        <p:spPr>
          <a:xfrm>
            <a:off x="3637828" y="4966373"/>
            <a:ext cx="247301" cy="87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 sz="818"/>
          </a:p>
        </p:txBody>
      </p:sp>
      <p:sp>
        <p:nvSpPr>
          <p:cNvPr id="76" name="object 76"/>
          <p:cNvSpPr txBox="1"/>
          <p:nvPr/>
        </p:nvSpPr>
        <p:spPr>
          <a:xfrm>
            <a:off x="3885129" y="4966373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5" name="object 75"/>
          <p:cNvSpPr txBox="1"/>
          <p:nvPr/>
        </p:nvSpPr>
        <p:spPr>
          <a:xfrm>
            <a:off x="4946248" y="4966373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4" name="object 74"/>
          <p:cNvSpPr txBox="1"/>
          <p:nvPr/>
        </p:nvSpPr>
        <p:spPr>
          <a:xfrm>
            <a:off x="5264487" y="4966373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3" name="object 73"/>
          <p:cNvSpPr txBox="1"/>
          <p:nvPr/>
        </p:nvSpPr>
        <p:spPr>
          <a:xfrm>
            <a:off x="5512113" y="4966373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2" name="object 72"/>
          <p:cNvSpPr txBox="1"/>
          <p:nvPr/>
        </p:nvSpPr>
        <p:spPr>
          <a:xfrm>
            <a:off x="6148589" y="4966373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1" name="object 71"/>
          <p:cNvSpPr txBox="1"/>
          <p:nvPr/>
        </p:nvSpPr>
        <p:spPr>
          <a:xfrm>
            <a:off x="7244852" y="4966373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0" name="object 70"/>
          <p:cNvSpPr txBox="1"/>
          <p:nvPr/>
        </p:nvSpPr>
        <p:spPr>
          <a:xfrm>
            <a:off x="7810717" y="4966373"/>
            <a:ext cx="565865" cy="78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9" name="object 69"/>
          <p:cNvSpPr txBox="1"/>
          <p:nvPr/>
        </p:nvSpPr>
        <p:spPr>
          <a:xfrm>
            <a:off x="8376581" y="4966373"/>
            <a:ext cx="106079" cy="78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8" name="object 68"/>
          <p:cNvSpPr txBox="1"/>
          <p:nvPr/>
        </p:nvSpPr>
        <p:spPr>
          <a:xfrm>
            <a:off x="666955" y="5014369"/>
            <a:ext cx="389175" cy="36932"/>
          </a:xfrm>
          <a:prstGeom prst="rect">
            <a:avLst/>
          </a:prstGeom>
        </p:spPr>
        <p:txBody>
          <a:bodyPr wrap="square" lIns="0" tIns="2296" rIns="0" bIns="0" rtlCol="0">
            <a:noAutofit/>
          </a:bodyPr>
          <a:lstStyle/>
          <a:p>
            <a:pPr marL="11544">
              <a:lnSpc>
                <a:spcPts val="273"/>
              </a:lnSpc>
            </a:pPr>
            <a:endParaRPr sz="273"/>
          </a:p>
        </p:txBody>
      </p:sp>
      <p:sp>
        <p:nvSpPr>
          <p:cNvPr id="67" name="object 67"/>
          <p:cNvSpPr txBox="1"/>
          <p:nvPr/>
        </p:nvSpPr>
        <p:spPr>
          <a:xfrm>
            <a:off x="1056129" y="5014370"/>
            <a:ext cx="141222" cy="93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6" name="object 66"/>
          <p:cNvSpPr txBox="1"/>
          <p:nvPr/>
        </p:nvSpPr>
        <p:spPr>
          <a:xfrm>
            <a:off x="1197352" y="5014370"/>
            <a:ext cx="283095" cy="93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5" name="object 65"/>
          <p:cNvSpPr txBox="1"/>
          <p:nvPr/>
        </p:nvSpPr>
        <p:spPr>
          <a:xfrm>
            <a:off x="1480447" y="5014370"/>
            <a:ext cx="353706" cy="93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4" name="object 64"/>
          <p:cNvSpPr txBox="1"/>
          <p:nvPr/>
        </p:nvSpPr>
        <p:spPr>
          <a:xfrm>
            <a:off x="1834153" y="5014370"/>
            <a:ext cx="141222" cy="93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3" name="object 63"/>
          <p:cNvSpPr txBox="1"/>
          <p:nvPr/>
        </p:nvSpPr>
        <p:spPr>
          <a:xfrm>
            <a:off x="1975376" y="5014370"/>
            <a:ext cx="70936" cy="93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2" name="object 62"/>
          <p:cNvSpPr txBox="1"/>
          <p:nvPr/>
        </p:nvSpPr>
        <p:spPr>
          <a:xfrm>
            <a:off x="2046312" y="5014370"/>
            <a:ext cx="388849" cy="93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1" name="object 61"/>
          <p:cNvSpPr txBox="1"/>
          <p:nvPr/>
        </p:nvSpPr>
        <p:spPr>
          <a:xfrm>
            <a:off x="3071963" y="5018437"/>
            <a:ext cx="318238" cy="89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60" name="object 60"/>
          <p:cNvSpPr txBox="1"/>
          <p:nvPr/>
        </p:nvSpPr>
        <p:spPr>
          <a:xfrm>
            <a:off x="3390201" y="5018437"/>
            <a:ext cx="247627" cy="89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9" name="object 59"/>
          <p:cNvSpPr txBox="1"/>
          <p:nvPr/>
        </p:nvSpPr>
        <p:spPr>
          <a:xfrm>
            <a:off x="3637828" y="5018437"/>
            <a:ext cx="247301" cy="89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8" name="object 58"/>
          <p:cNvSpPr txBox="1"/>
          <p:nvPr/>
        </p:nvSpPr>
        <p:spPr>
          <a:xfrm>
            <a:off x="666955" y="5051301"/>
            <a:ext cx="106079" cy="56619"/>
          </a:xfrm>
          <a:prstGeom prst="rect">
            <a:avLst/>
          </a:prstGeom>
        </p:spPr>
        <p:txBody>
          <a:bodyPr wrap="square" lIns="0" tIns="1778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57" name="object 57"/>
          <p:cNvSpPr txBox="1"/>
          <p:nvPr/>
        </p:nvSpPr>
        <p:spPr>
          <a:xfrm>
            <a:off x="773034" y="5051301"/>
            <a:ext cx="283095" cy="56619"/>
          </a:xfrm>
          <a:prstGeom prst="rect">
            <a:avLst/>
          </a:prstGeom>
        </p:spPr>
        <p:txBody>
          <a:bodyPr wrap="square" lIns="0" tIns="1778" rIns="0" bIns="0" rtlCol="0">
            <a:noAutofit/>
          </a:bodyPr>
          <a:lstStyle/>
          <a:p>
            <a:pPr marL="11544">
              <a:lnSpc>
                <a:spcPts val="432"/>
              </a:lnSpc>
            </a:pPr>
            <a:endParaRPr sz="432"/>
          </a:p>
        </p:txBody>
      </p:sp>
      <p:sp>
        <p:nvSpPr>
          <p:cNvPr id="56" name="object 56"/>
          <p:cNvSpPr txBox="1"/>
          <p:nvPr/>
        </p:nvSpPr>
        <p:spPr>
          <a:xfrm>
            <a:off x="7810717" y="5044469"/>
            <a:ext cx="565865" cy="634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5" name="object 55"/>
          <p:cNvSpPr txBox="1"/>
          <p:nvPr/>
        </p:nvSpPr>
        <p:spPr>
          <a:xfrm>
            <a:off x="8376581" y="5044469"/>
            <a:ext cx="106079" cy="634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4" name="object 54"/>
          <p:cNvSpPr txBox="1"/>
          <p:nvPr/>
        </p:nvSpPr>
        <p:spPr>
          <a:xfrm>
            <a:off x="666955" y="5107921"/>
            <a:ext cx="10607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3" name="object 53"/>
          <p:cNvSpPr txBox="1"/>
          <p:nvPr/>
        </p:nvSpPr>
        <p:spPr>
          <a:xfrm>
            <a:off x="773034" y="5107921"/>
            <a:ext cx="283095" cy="95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2" name="object 52"/>
          <p:cNvSpPr txBox="1"/>
          <p:nvPr/>
        </p:nvSpPr>
        <p:spPr>
          <a:xfrm>
            <a:off x="1056129" y="5107921"/>
            <a:ext cx="141222" cy="95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1" name="object 51"/>
          <p:cNvSpPr txBox="1"/>
          <p:nvPr/>
        </p:nvSpPr>
        <p:spPr>
          <a:xfrm>
            <a:off x="1197352" y="5107921"/>
            <a:ext cx="283095" cy="950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50" name="object 50"/>
          <p:cNvSpPr txBox="1"/>
          <p:nvPr/>
        </p:nvSpPr>
        <p:spPr>
          <a:xfrm>
            <a:off x="1480447" y="5107920"/>
            <a:ext cx="353706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9" name="object 49"/>
          <p:cNvSpPr txBox="1"/>
          <p:nvPr/>
        </p:nvSpPr>
        <p:spPr>
          <a:xfrm>
            <a:off x="1834153" y="5107920"/>
            <a:ext cx="141222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8" name="object 48"/>
          <p:cNvSpPr txBox="1"/>
          <p:nvPr/>
        </p:nvSpPr>
        <p:spPr>
          <a:xfrm>
            <a:off x="1975376" y="5107920"/>
            <a:ext cx="70936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7" name="object 47"/>
          <p:cNvSpPr txBox="1"/>
          <p:nvPr/>
        </p:nvSpPr>
        <p:spPr>
          <a:xfrm>
            <a:off x="2046312" y="5107920"/>
            <a:ext cx="388849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6" name="object 46"/>
          <p:cNvSpPr txBox="1"/>
          <p:nvPr/>
        </p:nvSpPr>
        <p:spPr>
          <a:xfrm>
            <a:off x="2435161" y="5107921"/>
            <a:ext cx="38917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5" name="object 45"/>
          <p:cNvSpPr txBox="1"/>
          <p:nvPr/>
        </p:nvSpPr>
        <p:spPr>
          <a:xfrm>
            <a:off x="2824336" y="5107920"/>
            <a:ext cx="565865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4" name="object 44"/>
          <p:cNvSpPr txBox="1"/>
          <p:nvPr/>
        </p:nvSpPr>
        <p:spPr>
          <a:xfrm>
            <a:off x="3390201" y="5107920"/>
            <a:ext cx="247627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3" name="object 43"/>
          <p:cNvSpPr txBox="1"/>
          <p:nvPr/>
        </p:nvSpPr>
        <p:spPr>
          <a:xfrm>
            <a:off x="3637828" y="5107920"/>
            <a:ext cx="247301" cy="71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2" name="object 42"/>
          <p:cNvSpPr txBox="1"/>
          <p:nvPr/>
        </p:nvSpPr>
        <p:spPr>
          <a:xfrm>
            <a:off x="3885129" y="5107921"/>
            <a:ext cx="1061119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1" name="object 41"/>
          <p:cNvSpPr txBox="1"/>
          <p:nvPr/>
        </p:nvSpPr>
        <p:spPr>
          <a:xfrm>
            <a:off x="4946248" y="5107921"/>
            <a:ext cx="318238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40" name="object 40"/>
          <p:cNvSpPr txBox="1"/>
          <p:nvPr/>
        </p:nvSpPr>
        <p:spPr>
          <a:xfrm>
            <a:off x="5264487" y="5107921"/>
            <a:ext cx="247627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9" name="object 39"/>
          <p:cNvSpPr txBox="1"/>
          <p:nvPr/>
        </p:nvSpPr>
        <p:spPr>
          <a:xfrm>
            <a:off x="5512113" y="5107921"/>
            <a:ext cx="636476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8" name="object 38"/>
          <p:cNvSpPr txBox="1"/>
          <p:nvPr/>
        </p:nvSpPr>
        <p:spPr>
          <a:xfrm>
            <a:off x="6148589" y="5107921"/>
            <a:ext cx="1096262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7" name="object 37"/>
          <p:cNvSpPr txBox="1"/>
          <p:nvPr/>
        </p:nvSpPr>
        <p:spPr>
          <a:xfrm>
            <a:off x="7244852" y="5107921"/>
            <a:ext cx="565865" cy="1415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6" name="object 36"/>
          <p:cNvSpPr txBox="1"/>
          <p:nvPr/>
        </p:nvSpPr>
        <p:spPr>
          <a:xfrm>
            <a:off x="7810717" y="5107920"/>
            <a:ext cx="565865" cy="97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5" name="object 35"/>
          <p:cNvSpPr txBox="1"/>
          <p:nvPr/>
        </p:nvSpPr>
        <p:spPr>
          <a:xfrm>
            <a:off x="8376581" y="5107920"/>
            <a:ext cx="106079" cy="97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4" name="object 34"/>
          <p:cNvSpPr txBox="1"/>
          <p:nvPr/>
        </p:nvSpPr>
        <p:spPr>
          <a:xfrm>
            <a:off x="1480447" y="5179183"/>
            <a:ext cx="494928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3" name="object 33"/>
          <p:cNvSpPr txBox="1"/>
          <p:nvPr/>
        </p:nvSpPr>
        <p:spPr>
          <a:xfrm>
            <a:off x="1975376" y="5179183"/>
            <a:ext cx="459785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2" name="object 32"/>
          <p:cNvSpPr txBox="1"/>
          <p:nvPr/>
        </p:nvSpPr>
        <p:spPr>
          <a:xfrm>
            <a:off x="2824336" y="5179183"/>
            <a:ext cx="1060793" cy="702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1" name="object 31"/>
          <p:cNvSpPr txBox="1"/>
          <p:nvPr/>
        </p:nvSpPr>
        <p:spPr>
          <a:xfrm>
            <a:off x="773034" y="5202937"/>
            <a:ext cx="283095" cy="46531"/>
          </a:xfrm>
          <a:prstGeom prst="rect">
            <a:avLst/>
          </a:prstGeom>
        </p:spPr>
        <p:txBody>
          <a:bodyPr wrap="square" lIns="0" tIns="35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30" name="object 30"/>
          <p:cNvSpPr txBox="1"/>
          <p:nvPr/>
        </p:nvSpPr>
        <p:spPr>
          <a:xfrm>
            <a:off x="1056129" y="5202937"/>
            <a:ext cx="141222" cy="46531"/>
          </a:xfrm>
          <a:prstGeom prst="rect">
            <a:avLst/>
          </a:prstGeom>
        </p:spPr>
        <p:txBody>
          <a:bodyPr wrap="square" lIns="0" tIns="35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29" name="object 29"/>
          <p:cNvSpPr txBox="1"/>
          <p:nvPr/>
        </p:nvSpPr>
        <p:spPr>
          <a:xfrm>
            <a:off x="1197352" y="5202937"/>
            <a:ext cx="283095" cy="46531"/>
          </a:xfrm>
          <a:prstGeom prst="rect">
            <a:avLst/>
          </a:prstGeom>
        </p:spPr>
        <p:txBody>
          <a:bodyPr wrap="square" lIns="0" tIns="350" rIns="0" bIns="0" rtlCol="0">
            <a:noAutofit/>
          </a:bodyPr>
          <a:lstStyle/>
          <a:p>
            <a:pPr marL="11544">
              <a:lnSpc>
                <a:spcPts val="364"/>
              </a:lnSpc>
            </a:pPr>
            <a:endParaRPr sz="364"/>
          </a:p>
        </p:txBody>
      </p:sp>
      <p:sp>
        <p:nvSpPr>
          <p:cNvPr id="28" name="object 28"/>
          <p:cNvSpPr txBox="1"/>
          <p:nvPr/>
        </p:nvSpPr>
        <p:spPr>
          <a:xfrm>
            <a:off x="7810717" y="5205214"/>
            <a:ext cx="671944" cy="44254"/>
          </a:xfrm>
          <a:prstGeom prst="rect">
            <a:avLst/>
          </a:prstGeom>
        </p:spPr>
        <p:txBody>
          <a:bodyPr wrap="square" lIns="0" tIns="958" rIns="0" bIns="0" rtlCol="0">
            <a:noAutofit/>
          </a:bodyPr>
          <a:lstStyle/>
          <a:p>
            <a:pPr marL="11544">
              <a:lnSpc>
                <a:spcPts val="341"/>
              </a:lnSpc>
            </a:pPr>
            <a:endParaRPr sz="341"/>
          </a:p>
        </p:txBody>
      </p:sp>
      <p:sp>
        <p:nvSpPr>
          <p:cNvPr id="27" name="object 27"/>
          <p:cNvSpPr txBox="1"/>
          <p:nvPr/>
        </p:nvSpPr>
        <p:spPr>
          <a:xfrm>
            <a:off x="666955" y="5249468"/>
            <a:ext cx="106079" cy="588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6" name="object 26"/>
          <p:cNvSpPr txBox="1"/>
          <p:nvPr/>
        </p:nvSpPr>
        <p:spPr>
          <a:xfrm>
            <a:off x="773034" y="5249468"/>
            <a:ext cx="283095" cy="588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5" name="object 25"/>
          <p:cNvSpPr txBox="1"/>
          <p:nvPr/>
        </p:nvSpPr>
        <p:spPr>
          <a:xfrm>
            <a:off x="1056129" y="5249468"/>
            <a:ext cx="14122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4" name="object 24"/>
          <p:cNvSpPr txBox="1"/>
          <p:nvPr/>
        </p:nvSpPr>
        <p:spPr>
          <a:xfrm>
            <a:off x="1197352" y="5249468"/>
            <a:ext cx="28309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3" name="object 23"/>
          <p:cNvSpPr txBox="1"/>
          <p:nvPr/>
        </p:nvSpPr>
        <p:spPr>
          <a:xfrm>
            <a:off x="1480447" y="5249468"/>
            <a:ext cx="35370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2" name="object 22"/>
          <p:cNvSpPr txBox="1"/>
          <p:nvPr/>
        </p:nvSpPr>
        <p:spPr>
          <a:xfrm>
            <a:off x="1834153" y="5249468"/>
            <a:ext cx="14122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1" name="object 21"/>
          <p:cNvSpPr txBox="1"/>
          <p:nvPr/>
        </p:nvSpPr>
        <p:spPr>
          <a:xfrm>
            <a:off x="1975376" y="5249468"/>
            <a:ext cx="7093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0" name="object 20"/>
          <p:cNvSpPr txBox="1"/>
          <p:nvPr/>
        </p:nvSpPr>
        <p:spPr>
          <a:xfrm>
            <a:off x="2046312" y="5249468"/>
            <a:ext cx="38884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9" name="object 19"/>
          <p:cNvSpPr txBox="1"/>
          <p:nvPr/>
        </p:nvSpPr>
        <p:spPr>
          <a:xfrm>
            <a:off x="2435161" y="5249468"/>
            <a:ext cx="38917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8" name="object 18"/>
          <p:cNvSpPr txBox="1"/>
          <p:nvPr/>
        </p:nvSpPr>
        <p:spPr>
          <a:xfrm>
            <a:off x="2824336" y="5249468"/>
            <a:ext cx="21215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7" name="object 17"/>
          <p:cNvSpPr txBox="1"/>
          <p:nvPr/>
        </p:nvSpPr>
        <p:spPr>
          <a:xfrm>
            <a:off x="3036495" y="5249468"/>
            <a:ext cx="3546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6" name="object 16"/>
          <p:cNvSpPr txBox="1"/>
          <p:nvPr/>
        </p:nvSpPr>
        <p:spPr>
          <a:xfrm>
            <a:off x="3071963" y="5249468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5" name="object 15"/>
          <p:cNvSpPr txBox="1"/>
          <p:nvPr/>
        </p:nvSpPr>
        <p:spPr>
          <a:xfrm>
            <a:off x="3390201" y="5249468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4" name="object 14"/>
          <p:cNvSpPr txBox="1"/>
          <p:nvPr/>
        </p:nvSpPr>
        <p:spPr>
          <a:xfrm>
            <a:off x="3637828" y="5249468"/>
            <a:ext cx="247301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3" name="object 13"/>
          <p:cNvSpPr txBox="1"/>
          <p:nvPr/>
        </p:nvSpPr>
        <p:spPr>
          <a:xfrm>
            <a:off x="3885129" y="5249468"/>
            <a:ext cx="1061119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2" name="object 12"/>
          <p:cNvSpPr txBox="1"/>
          <p:nvPr/>
        </p:nvSpPr>
        <p:spPr>
          <a:xfrm>
            <a:off x="4946248" y="5249468"/>
            <a:ext cx="318238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1" name="object 11"/>
          <p:cNvSpPr txBox="1"/>
          <p:nvPr/>
        </p:nvSpPr>
        <p:spPr>
          <a:xfrm>
            <a:off x="5264487" y="5249468"/>
            <a:ext cx="247627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10" name="object 10"/>
          <p:cNvSpPr txBox="1"/>
          <p:nvPr/>
        </p:nvSpPr>
        <p:spPr>
          <a:xfrm>
            <a:off x="5512113" y="5249468"/>
            <a:ext cx="636476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9" name="object 9"/>
          <p:cNvSpPr txBox="1"/>
          <p:nvPr/>
        </p:nvSpPr>
        <p:spPr>
          <a:xfrm>
            <a:off x="6148589" y="5249468"/>
            <a:ext cx="1096262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8" name="object 8"/>
          <p:cNvSpPr txBox="1"/>
          <p:nvPr/>
        </p:nvSpPr>
        <p:spPr>
          <a:xfrm>
            <a:off x="7244852" y="5249468"/>
            <a:ext cx="565865" cy="141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7" name="object 7"/>
          <p:cNvSpPr txBox="1"/>
          <p:nvPr/>
        </p:nvSpPr>
        <p:spPr>
          <a:xfrm>
            <a:off x="7810717" y="5249469"/>
            <a:ext cx="565865" cy="52063"/>
          </a:xfrm>
          <a:prstGeom prst="rect">
            <a:avLst/>
          </a:prstGeom>
        </p:spPr>
        <p:txBody>
          <a:bodyPr wrap="square" lIns="0" tIns="109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6" name="object 6"/>
          <p:cNvSpPr txBox="1"/>
          <p:nvPr/>
        </p:nvSpPr>
        <p:spPr>
          <a:xfrm>
            <a:off x="8376581" y="5249469"/>
            <a:ext cx="106079" cy="52063"/>
          </a:xfrm>
          <a:prstGeom prst="rect">
            <a:avLst/>
          </a:prstGeom>
        </p:spPr>
        <p:txBody>
          <a:bodyPr wrap="square" lIns="0" tIns="109" rIns="0" bIns="0" rtlCol="0">
            <a:noAutofit/>
          </a:bodyPr>
          <a:lstStyle/>
          <a:p>
            <a:pPr marL="11544">
              <a:lnSpc>
                <a:spcPts val="409"/>
              </a:lnSpc>
            </a:pPr>
            <a:endParaRPr sz="409"/>
          </a:p>
        </p:txBody>
      </p:sp>
      <p:sp>
        <p:nvSpPr>
          <p:cNvPr id="5" name="object 5"/>
          <p:cNvSpPr txBox="1"/>
          <p:nvPr/>
        </p:nvSpPr>
        <p:spPr>
          <a:xfrm>
            <a:off x="666955" y="5308365"/>
            <a:ext cx="106079" cy="82325"/>
          </a:xfrm>
          <a:prstGeom prst="rect">
            <a:avLst/>
          </a:prstGeom>
        </p:spPr>
        <p:txBody>
          <a:bodyPr wrap="square" lIns="0" tIns="1140" rIns="0" bIns="0" rtlCol="0">
            <a:noAutofit/>
          </a:bodyPr>
          <a:lstStyle/>
          <a:p>
            <a:pPr>
              <a:lnSpc>
                <a:spcPts val="180"/>
              </a:lnSpc>
            </a:pPr>
            <a:r>
              <a:rPr sz="227" spc="2" dirty="0">
                <a:latin typeface="Arial"/>
                <a:cs typeface="Arial"/>
              </a:rPr>
              <a:t>HE</a:t>
            </a:r>
            <a:endParaRPr sz="227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3034" y="5308365"/>
            <a:ext cx="283095" cy="82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3" name="object 3"/>
          <p:cNvSpPr txBox="1"/>
          <p:nvPr/>
        </p:nvSpPr>
        <p:spPr>
          <a:xfrm>
            <a:off x="7810717" y="5301532"/>
            <a:ext cx="565865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sp>
        <p:nvSpPr>
          <p:cNvPr id="2" name="object 2"/>
          <p:cNvSpPr txBox="1"/>
          <p:nvPr/>
        </p:nvSpPr>
        <p:spPr>
          <a:xfrm>
            <a:off x="8376581" y="5301532"/>
            <a:ext cx="106079" cy="89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544">
              <a:lnSpc>
                <a:spcPts val="455"/>
              </a:lnSpc>
            </a:pPr>
            <a:endParaRPr sz="455"/>
          </a:p>
        </p:txBody>
      </p:sp>
      <p:graphicFrame>
        <p:nvGraphicFramePr>
          <p:cNvPr id="2469" name="Tabla 24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76810"/>
              </p:ext>
            </p:extLst>
          </p:nvPr>
        </p:nvGraphicFramePr>
        <p:xfrm>
          <a:off x="4121694" y="5534190"/>
          <a:ext cx="3993594" cy="108204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96086">
                  <a:extLst>
                    <a:ext uri="{9D8B030D-6E8A-4147-A177-3AD203B41FA5}">
                      <a16:colId xmlns:a16="http://schemas.microsoft.com/office/drawing/2014/main" val="664120113"/>
                    </a:ext>
                  </a:extLst>
                </a:gridCol>
                <a:gridCol w="1198754">
                  <a:extLst>
                    <a:ext uri="{9D8B030D-6E8A-4147-A177-3AD203B41FA5}">
                      <a16:colId xmlns:a16="http://schemas.microsoft.com/office/drawing/2014/main" val="1758096142"/>
                    </a:ext>
                  </a:extLst>
                </a:gridCol>
                <a:gridCol w="1198754">
                  <a:extLst>
                    <a:ext uri="{9D8B030D-6E8A-4147-A177-3AD203B41FA5}">
                      <a16:colId xmlns:a16="http://schemas.microsoft.com/office/drawing/2014/main" val="6785551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Tiempo de recurrencia (años)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Caudal (m</a:t>
                      </a:r>
                      <a:r>
                        <a:rPr lang="en-US" sz="1100" baseline="30000" dirty="0">
                          <a:effectLst/>
                        </a:rPr>
                        <a:t>3</a:t>
                      </a:r>
                      <a:r>
                        <a:rPr lang="en-US" sz="1100" dirty="0">
                          <a:effectLst/>
                        </a:rPr>
                        <a:t>/s)</a:t>
                      </a:r>
                      <a:endParaRPr lang="es-AR" sz="12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1901-2003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Caudal (m</a:t>
                      </a:r>
                      <a:r>
                        <a:rPr lang="en-US" sz="1100" baseline="30000">
                          <a:effectLst/>
                        </a:rPr>
                        <a:t>3</a:t>
                      </a:r>
                      <a:r>
                        <a:rPr lang="en-US" sz="1100">
                          <a:effectLst/>
                        </a:rPr>
                        <a:t>/s)</a:t>
                      </a:r>
                      <a:endParaRPr lang="es-AR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1971-2003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52921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2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25.000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28.000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929748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5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32.000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36.000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276329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10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36.000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41.000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26905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50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>
                          <a:effectLst/>
                        </a:rPr>
                        <a:t>46.000</a:t>
                      </a:r>
                      <a:endParaRPr lang="es-A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s-AR" sz="1100" dirty="0">
                          <a:effectLst/>
                        </a:rPr>
                        <a:t>52.000</a:t>
                      </a:r>
                      <a:endParaRPr lang="es-A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68664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22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5013"/>
            <a:ext cx="9144000" cy="572661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5013"/>
            <a:ext cx="9144000" cy="5726616"/>
          </a:xfrm>
          <a:prstGeom prst="rect">
            <a:avLst/>
          </a:prstGeom>
        </p:spPr>
      </p:pic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xfrm>
            <a:off x="628650" y="216310"/>
            <a:ext cx="7886700" cy="608703"/>
          </a:xfrm>
        </p:spPr>
        <p:txBody>
          <a:bodyPr>
            <a:normAutofit fontScale="90000"/>
          </a:bodyPr>
          <a:lstStyle/>
          <a:p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RIBERA DEL APROVECHAMIENTO </a:t>
            </a: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</a:rPr>
              <a:t>HIDRAULICO MULTIPROPOSITO 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EMBALSE DE YACYRETA</a:t>
            </a:r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36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665458"/>
            <a:ext cx="9132887" cy="641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CuadroTexto 1"/>
          <p:cNvSpPr txBox="1">
            <a:spLocks noChangeArrowheads="1"/>
          </p:cNvSpPr>
          <p:nvPr/>
        </p:nvSpPr>
        <p:spPr bwMode="auto">
          <a:xfrm>
            <a:off x="0" y="4422775"/>
            <a:ext cx="1006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ITATI</a:t>
            </a:r>
          </a:p>
        </p:txBody>
      </p:sp>
      <p:sp>
        <p:nvSpPr>
          <p:cNvPr id="8" name="CuadroTexto 1"/>
          <p:cNvSpPr txBox="1">
            <a:spLocks noChangeArrowheads="1"/>
          </p:cNvSpPr>
          <p:nvPr/>
        </p:nvSpPr>
        <p:spPr bwMode="auto">
          <a:xfrm>
            <a:off x="5119688" y="5754688"/>
            <a:ext cx="1914525" cy="3079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s-AR" altLang="es-ES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Subembalse Zaiman</a:t>
            </a:r>
            <a:endParaRPr lang="en-US" altLang="es-ES" sz="1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mbinar 1"/>
          <p:cNvSpPr/>
          <p:nvPr/>
        </p:nvSpPr>
        <p:spPr>
          <a:xfrm>
            <a:off x="155575" y="4014788"/>
            <a:ext cx="111125" cy="174625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1175773" y="172522"/>
            <a:ext cx="675947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AR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EMBALSE DE YACYRETA TRAMO FLUVIAL SUBEMBALSES</a:t>
            </a:r>
            <a:endParaRPr lang="es-AR" sz="16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5" name="14 CuadroTexto"/>
          <p:cNvSpPr txBox="1">
            <a:spLocks noChangeArrowheads="1"/>
          </p:cNvSpPr>
          <p:nvPr/>
        </p:nvSpPr>
        <p:spPr bwMode="auto">
          <a:xfrm>
            <a:off x="5264150" y="5251450"/>
            <a:ext cx="1096963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CANDELARIA</a:t>
            </a:r>
          </a:p>
        </p:txBody>
      </p:sp>
      <p:sp>
        <p:nvSpPr>
          <p:cNvPr id="7176" name="15 CuadroTexto"/>
          <p:cNvSpPr txBox="1">
            <a:spLocks noChangeArrowheads="1"/>
          </p:cNvSpPr>
          <p:nvPr/>
        </p:nvSpPr>
        <p:spPr bwMode="auto">
          <a:xfrm>
            <a:off x="4727575" y="4948238"/>
            <a:ext cx="85725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POSADAS</a:t>
            </a:r>
          </a:p>
        </p:txBody>
      </p:sp>
      <p:sp>
        <p:nvSpPr>
          <p:cNvPr id="7177" name="13 CuadroTexto"/>
          <p:cNvSpPr txBox="1">
            <a:spLocks noChangeArrowheads="1"/>
          </p:cNvSpPr>
          <p:nvPr/>
        </p:nvSpPr>
        <p:spPr bwMode="auto">
          <a:xfrm>
            <a:off x="4727575" y="5194300"/>
            <a:ext cx="78581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GARUPÁ</a:t>
            </a:r>
          </a:p>
        </p:txBody>
      </p:sp>
      <p:sp>
        <p:nvSpPr>
          <p:cNvPr id="7178" name="12 CuadroTexto"/>
          <p:cNvSpPr txBox="1">
            <a:spLocks noChangeArrowheads="1"/>
          </p:cNvSpPr>
          <p:nvPr/>
        </p:nvSpPr>
        <p:spPr bwMode="auto">
          <a:xfrm>
            <a:off x="5156200" y="4803775"/>
            <a:ext cx="14287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ENCARNACIÓN</a:t>
            </a:r>
          </a:p>
        </p:txBody>
      </p:sp>
      <p:sp>
        <p:nvSpPr>
          <p:cNvPr id="7179" name="11 CuadroTexto"/>
          <p:cNvSpPr txBox="1">
            <a:spLocks noChangeArrowheads="1"/>
          </p:cNvSpPr>
          <p:nvPr/>
        </p:nvSpPr>
        <p:spPr bwMode="auto">
          <a:xfrm>
            <a:off x="5424488" y="4616450"/>
            <a:ext cx="11430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CAMBYRETÁ</a:t>
            </a:r>
          </a:p>
        </p:txBody>
      </p:sp>
      <p:sp>
        <p:nvSpPr>
          <p:cNvPr id="7180" name="11 CuadroTexto"/>
          <p:cNvSpPr txBox="1">
            <a:spLocks noChangeArrowheads="1"/>
          </p:cNvSpPr>
          <p:nvPr/>
        </p:nvSpPr>
        <p:spPr bwMode="auto">
          <a:xfrm>
            <a:off x="5584825" y="4956175"/>
            <a:ext cx="107473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CAMPICHUELO</a:t>
            </a:r>
          </a:p>
        </p:txBody>
      </p:sp>
      <p:sp>
        <p:nvSpPr>
          <p:cNvPr id="7181" name="12 CuadroTexto"/>
          <p:cNvSpPr txBox="1">
            <a:spLocks noChangeArrowheads="1"/>
          </p:cNvSpPr>
          <p:nvPr/>
        </p:nvSpPr>
        <p:spPr bwMode="auto">
          <a:xfrm>
            <a:off x="6121400" y="4230688"/>
            <a:ext cx="14287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IGNACIO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LORETO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SANTA ANA</a:t>
            </a:r>
          </a:p>
        </p:txBody>
      </p:sp>
      <p:sp>
        <p:nvSpPr>
          <p:cNvPr id="7182" name="10 CuadroTexto"/>
          <p:cNvSpPr txBox="1">
            <a:spLocks noChangeArrowheads="1"/>
          </p:cNvSpPr>
          <p:nvPr/>
        </p:nvSpPr>
        <p:spPr bwMode="auto">
          <a:xfrm>
            <a:off x="4879975" y="4144963"/>
            <a:ext cx="990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9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JUAN DEL PARANÁ</a:t>
            </a:r>
          </a:p>
        </p:txBody>
      </p:sp>
      <p:sp>
        <p:nvSpPr>
          <p:cNvPr id="7183" name="9 CuadroTexto"/>
          <p:cNvSpPr txBox="1">
            <a:spLocks noChangeArrowheads="1"/>
          </p:cNvSpPr>
          <p:nvPr/>
        </p:nvSpPr>
        <p:spPr bwMode="auto">
          <a:xfrm>
            <a:off x="4217988" y="4116388"/>
            <a:ext cx="8572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CARMEN DEL PARANÁ</a:t>
            </a:r>
          </a:p>
        </p:txBody>
      </p:sp>
      <p:sp>
        <p:nvSpPr>
          <p:cNvPr id="7184" name="9 CuadroTexto"/>
          <p:cNvSpPr txBox="1">
            <a:spLocks noChangeArrowheads="1"/>
          </p:cNvSpPr>
          <p:nvPr/>
        </p:nvSpPr>
        <p:spPr bwMode="auto">
          <a:xfrm>
            <a:off x="3484563" y="4330700"/>
            <a:ext cx="85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COSME Y DAMIAN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AR" altLang="es-ES" sz="8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5" name="9 CuadroTexto"/>
          <p:cNvSpPr txBox="1">
            <a:spLocks noChangeArrowheads="1"/>
          </p:cNvSpPr>
          <p:nvPr/>
        </p:nvSpPr>
        <p:spPr bwMode="auto">
          <a:xfrm>
            <a:off x="2625725" y="5846763"/>
            <a:ext cx="8572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ITUZAINGO</a:t>
            </a:r>
          </a:p>
        </p:txBody>
      </p:sp>
      <p:sp>
        <p:nvSpPr>
          <p:cNvPr id="7186" name="9 CuadroTexto"/>
          <p:cNvSpPr txBox="1">
            <a:spLocks noChangeArrowheads="1"/>
          </p:cNvSpPr>
          <p:nvPr/>
        </p:nvSpPr>
        <p:spPr bwMode="auto">
          <a:xfrm>
            <a:off x="2038350" y="5426075"/>
            <a:ext cx="933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ANTONIO</a:t>
            </a:r>
          </a:p>
        </p:txBody>
      </p:sp>
      <p:sp>
        <p:nvSpPr>
          <p:cNvPr id="7187" name="9 CuadroTexto"/>
          <p:cNvSpPr txBox="1">
            <a:spLocks noChangeArrowheads="1"/>
          </p:cNvSpPr>
          <p:nvPr/>
        </p:nvSpPr>
        <p:spPr bwMode="auto">
          <a:xfrm>
            <a:off x="2154238" y="4751388"/>
            <a:ext cx="857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AYOLAS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AR" altLang="es-ES" sz="8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88" name="9 CuadroTexto"/>
          <p:cNvSpPr txBox="1">
            <a:spLocks noChangeArrowheads="1"/>
          </p:cNvSpPr>
          <p:nvPr/>
        </p:nvSpPr>
        <p:spPr bwMode="auto">
          <a:xfrm>
            <a:off x="1651000" y="5872163"/>
            <a:ext cx="1009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AR" altLang="es-ES" sz="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VILLA OLIVARI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300537" y="4032250"/>
            <a:ext cx="3249613" cy="211455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AR"/>
          </a:p>
        </p:txBody>
      </p:sp>
      <p:sp>
        <p:nvSpPr>
          <p:cNvPr id="22" name="CuadroTexto 1"/>
          <p:cNvSpPr txBox="1">
            <a:spLocks noChangeArrowheads="1"/>
          </p:cNvSpPr>
          <p:nvPr/>
        </p:nvSpPr>
        <p:spPr bwMode="auto">
          <a:xfrm>
            <a:off x="5683250" y="5295900"/>
            <a:ext cx="1965325" cy="3079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s-AR" altLang="es-ES" sz="1400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Subembalse</a:t>
            </a:r>
            <a:r>
              <a:rPr lang="es-AR" altLang="es-ES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altLang="es-ES" sz="1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altLang="es-ES" sz="1400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Garupa</a:t>
            </a:r>
            <a:endParaRPr lang="en-US" altLang="es-ES" sz="1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3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358" y="0"/>
            <a:ext cx="77480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254833" y="6168452"/>
            <a:ext cx="8889167" cy="6895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EL PLAN POSADAS 1973 – MUNICIPALIDAD DE POSADAS</a:t>
            </a:r>
            <a:endParaRPr kumimoji="0" lang="es-A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-76151" y="0"/>
            <a:ext cx="6076215" cy="400110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CIUDADES RIBERENAS Y ARROYOS URBANOS</a:t>
            </a:r>
            <a:endParaRPr lang="es-A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52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3 Título"/>
          <p:cNvSpPr txBox="1">
            <a:spLocks/>
          </p:cNvSpPr>
          <p:nvPr/>
        </p:nvSpPr>
        <p:spPr>
          <a:xfrm>
            <a:off x="0" y="2133600"/>
            <a:ext cx="9144000" cy="608013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s-AR" dirty="0">
                <a:latin typeface="Century Gothic"/>
                <a:ea typeface="+mj-ea"/>
                <a:cs typeface="Century Gothic"/>
              </a:rPr>
              <a:t>Área Metropolitana de Posadas (AMeP)</a:t>
            </a:r>
          </a:p>
        </p:txBody>
      </p:sp>
      <p:pic>
        <p:nvPicPr>
          <p:cNvPr id="39939" name="Imagen 6" descr="MI-1AF-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0673"/>
            <a:ext cx="9144000" cy="632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7" descr="MI-1AF-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8325"/>
            <a:ext cx="9144000" cy="632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 descr="MI-2PR-0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0672"/>
            <a:ext cx="9144000" cy="632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uadro de texto 28"/>
          <p:cNvSpPr txBox="1"/>
          <p:nvPr/>
        </p:nvSpPr>
        <p:spPr>
          <a:xfrm>
            <a:off x="2941228" y="1713985"/>
            <a:ext cx="898525" cy="3238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/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 algn="just">
              <a:spcAft>
                <a:spcPts val="0"/>
              </a:spcAft>
              <a:defRPr/>
            </a:pPr>
            <a:r>
              <a:rPr lang="es-ES_tradnl" sz="1200" b="1" dirty="0">
                <a:solidFill>
                  <a:srgbClr val="EEECE1"/>
                </a:solidFill>
                <a:latin typeface="Century Gothic"/>
                <a:ea typeface="ＭＳ 明朝"/>
                <a:cs typeface="Century Gothic"/>
              </a:rPr>
              <a:t>POSADAS</a:t>
            </a:r>
            <a:endParaRPr lang="es-ES_tradnl" sz="1200" dirty="0">
              <a:solidFill>
                <a:srgbClr val="262626"/>
              </a:solidFill>
              <a:latin typeface="Century Gothic"/>
              <a:ea typeface="ＭＳ 明朝"/>
              <a:cs typeface="Century Gothic"/>
            </a:endParaRPr>
          </a:p>
        </p:txBody>
      </p:sp>
      <p:sp>
        <p:nvSpPr>
          <p:cNvPr id="11" name="Cuadro de texto 30"/>
          <p:cNvSpPr txBox="1"/>
          <p:nvPr/>
        </p:nvSpPr>
        <p:spPr>
          <a:xfrm>
            <a:off x="5172075" y="5002213"/>
            <a:ext cx="828675" cy="32543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/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 algn="just">
              <a:spcAft>
                <a:spcPts val="0"/>
              </a:spcAft>
              <a:defRPr/>
            </a:pPr>
            <a:r>
              <a:rPr lang="es-ES_tradnl" sz="1200" b="1" dirty="0">
                <a:solidFill>
                  <a:srgbClr val="EEECE1"/>
                </a:solidFill>
                <a:latin typeface="Century Gothic"/>
                <a:ea typeface="ＭＳ 明朝"/>
                <a:cs typeface="Century Gothic"/>
              </a:rPr>
              <a:t>GARUPÁ</a:t>
            </a:r>
            <a:endParaRPr lang="es-ES_tradnl" sz="1200" dirty="0">
              <a:solidFill>
                <a:srgbClr val="262626"/>
              </a:solidFill>
              <a:latin typeface="Century Gothic"/>
              <a:ea typeface="ＭＳ 明朝"/>
              <a:cs typeface="Century Gothic"/>
            </a:endParaRPr>
          </a:p>
        </p:txBody>
      </p:sp>
      <p:sp>
        <p:nvSpPr>
          <p:cNvPr id="12" name="Cuadro de texto 31"/>
          <p:cNvSpPr txBox="1"/>
          <p:nvPr/>
        </p:nvSpPr>
        <p:spPr>
          <a:xfrm>
            <a:off x="6945313" y="5002213"/>
            <a:ext cx="1223962" cy="32543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/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/>
          <a:lstStyle/>
          <a:p>
            <a:pPr algn="just">
              <a:spcAft>
                <a:spcPts val="0"/>
              </a:spcAft>
              <a:defRPr/>
            </a:pPr>
            <a:r>
              <a:rPr lang="es-ES_tradnl" sz="1200" b="1" dirty="0">
                <a:solidFill>
                  <a:srgbClr val="EEECE1"/>
                </a:solidFill>
                <a:latin typeface="Century Gothic"/>
                <a:ea typeface="ＭＳ 明朝"/>
                <a:cs typeface="Century Gothic"/>
              </a:rPr>
              <a:t>CANDELARIA</a:t>
            </a:r>
            <a:endParaRPr lang="es-ES_tradnl" sz="1200" dirty="0">
              <a:solidFill>
                <a:srgbClr val="262626"/>
              </a:solidFill>
              <a:latin typeface="Century Gothic"/>
              <a:ea typeface="ＭＳ 明朝"/>
              <a:cs typeface="Century Gothic"/>
            </a:endParaRPr>
          </a:p>
        </p:txBody>
      </p:sp>
      <p:pic>
        <p:nvPicPr>
          <p:cNvPr id="39945" name="Picture 9" descr="logo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421634"/>
            <a:ext cx="2064470" cy="476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5 Título"/>
          <p:cNvSpPr txBox="1">
            <a:spLocks/>
          </p:cNvSpPr>
          <p:nvPr/>
        </p:nvSpPr>
        <p:spPr>
          <a:xfrm>
            <a:off x="-19326" y="-114476"/>
            <a:ext cx="9232900" cy="98107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s-AR" sz="24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REHABILITACION DE RIBERAS AREA METROPOLITANA</a:t>
            </a:r>
            <a:endParaRPr lang="es-AR" sz="2400" b="1" kern="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554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89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89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5 CuadroTexto"/>
          <p:cNvSpPr txBox="1">
            <a:spLocks noChangeArrowheads="1"/>
          </p:cNvSpPr>
          <p:nvPr/>
        </p:nvSpPr>
        <p:spPr bwMode="auto">
          <a:xfrm>
            <a:off x="0" y="0"/>
            <a:ext cx="4105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AR" sz="2400" b="1" dirty="0">
                <a:solidFill>
                  <a:srgbClr val="FFC000"/>
                </a:solidFill>
                <a:latin typeface="Arial" charset="0"/>
                <a:cs typeface="Arial" charset="0"/>
              </a:rPr>
              <a:t>CIUDAD DE POSADAS</a:t>
            </a:r>
          </a:p>
        </p:txBody>
      </p:sp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801" y="0"/>
            <a:ext cx="10487026" cy="802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0" name="3 CuadroTexto"/>
          <p:cNvSpPr txBox="1">
            <a:spLocks noChangeArrowheads="1"/>
          </p:cNvSpPr>
          <p:nvPr/>
        </p:nvSpPr>
        <p:spPr bwMode="auto">
          <a:xfrm>
            <a:off x="323850" y="2276475"/>
            <a:ext cx="11772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MARTIRES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49161" name="4 CuadroTexto"/>
          <p:cNvSpPr txBox="1">
            <a:spLocks noChangeArrowheads="1"/>
          </p:cNvSpPr>
          <p:nvPr/>
        </p:nvSpPr>
        <p:spPr bwMode="auto">
          <a:xfrm rot="20063865">
            <a:off x="4644480" y="4196994"/>
            <a:ext cx="13596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ZAIMAN INF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0" name="3 CuadroTexto"/>
          <p:cNvSpPr txBox="1">
            <a:spLocks noChangeArrowheads="1"/>
          </p:cNvSpPr>
          <p:nvPr/>
        </p:nvSpPr>
        <p:spPr bwMode="auto">
          <a:xfrm>
            <a:off x="1750186" y="174446"/>
            <a:ext cx="10899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NATURAL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1" name="3 CuadroTexto"/>
          <p:cNvSpPr txBox="1">
            <a:spLocks noChangeArrowheads="1"/>
          </p:cNvSpPr>
          <p:nvPr/>
        </p:nvSpPr>
        <p:spPr bwMode="auto">
          <a:xfrm>
            <a:off x="3572854" y="173992"/>
            <a:ext cx="7825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BRETE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2" name="3 CuadroTexto"/>
          <p:cNvSpPr txBox="1">
            <a:spLocks noChangeArrowheads="1"/>
          </p:cNvSpPr>
          <p:nvPr/>
        </p:nvSpPr>
        <p:spPr bwMode="auto">
          <a:xfrm rot="2713536">
            <a:off x="4553801" y="612486"/>
            <a:ext cx="18794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COSTANERA N Y E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3" name="3 CuadroTexto"/>
          <p:cNvSpPr txBox="1">
            <a:spLocks noChangeArrowheads="1"/>
          </p:cNvSpPr>
          <p:nvPr/>
        </p:nvSpPr>
        <p:spPr bwMode="auto">
          <a:xfrm rot="3560203">
            <a:off x="5086179" y="2787732"/>
            <a:ext cx="556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FTN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4" name="3 CuadroTexto"/>
          <p:cNvSpPr txBox="1">
            <a:spLocks noChangeArrowheads="1"/>
          </p:cNvSpPr>
          <p:nvPr/>
        </p:nvSpPr>
        <p:spPr bwMode="auto">
          <a:xfrm rot="1661058">
            <a:off x="6187956" y="4856830"/>
            <a:ext cx="512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FTS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5" name="4 CuadroTexto"/>
          <p:cNvSpPr txBox="1">
            <a:spLocks noChangeArrowheads="1"/>
          </p:cNvSpPr>
          <p:nvPr/>
        </p:nvSpPr>
        <p:spPr bwMode="auto">
          <a:xfrm rot="19021743">
            <a:off x="3374176" y="5012593"/>
            <a:ext cx="1423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AR" b="1" dirty="0" smtClean="0">
                <a:solidFill>
                  <a:schemeClr val="bg1"/>
                </a:solidFill>
              </a:rPr>
              <a:t>ZAIMAN SUP</a:t>
            </a:r>
            <a:endParaRPr lang="es-AR" b="1" dirty="0">
              <a:solidFill>
                <a:schemeClr val="bg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049379" y="870270"/>
            <a:ext cx="788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RESERVA </a:t>
            </a:r>
          </a:p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URBANA</a:t>
            </a:r>
            <a:endParaRPr lang="es-AR" sz="1200" b="1" dirty="0">
              <a:solidFill>
                <a:srgbClr val="48C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669354" y="6011499"/>
            <a:ext cx="788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RESERVA </a:t>
            </a:r>
          </a:p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URBANA</a:t>
            </a:r>
          </a:p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ARAZ</a:t>
            </a:r>
            <a:endParaRPr lang="es-AR" sz="1200" b="1" dirty="0">
              <a:solidFill>
                <a:srgbClr val="48C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15 CuadroTexto"/>
          <p:cNvSpPr txBox="1"/>
          <p:nvPr/>
        </p:nvSpPr>
        <p:spPr>
          <a:xfrm>
            <a:off x="1263960" y="3075116"/>
            <a:ext cx="788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RESERVA </a:t>
            </a:r>
          </a:p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URBANA</a:t>
            </a:r>
            <a:endParaRPr lang="es-AR" sz="1200" b="1" dirty="0">
              <a:solidFill>
                <a:srgbClr val="48C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15 CuadroTexto"/>
          <p:cNvSpPr txBox="1"/>
          <p:nvPr/>
        </p:nvSpPr>
        <p:spPr>
          <a:xfrm>
            <a:off x="1978984" y="1116949"/>
            <a:ext cx="788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RESERVA </a:t>
            </a:r>
          </a:p>
          <a:p>
            <a:r>
              <a:rPr lang="es-AR" sz="1200" b="1" dirty="0" smtClean="0">
                <a:solidFill>
                  <a:srgbClr val="48CE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URBANA</a:t>
            </a:r>
            <a:endParaRPr lang="es-AR" sz="1200" b="1" dirty="0">
              <a:solidFill>
                <a:srgbClr val="48CE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685800" y="4114800"/>
            <a:ext cx="8229600" cy="13843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s-AR" sz="2400" dirty="0" smtClean="0"/>
              <a:t>FIN DE LA INFLUENCIA HIDRAULICA  DEL EMBALSE</a:t>
            </a:r>
            <a:br>
              <a:rPr lang="es-AR" sz="2400" dirty="0" smtClean="0"/>
            </a:br>
            <a:r>
              <a:rPr lang="es-AR" sz="2400" dirty="0" smtClean="0"/>
              <a:t>CUANDO LAS CONDICIONES DE ESCURRIMIENTO CON Y SIN EMBALSE SON IGUALES. (EL ESCURRIMIENTO ES SIMILAR QUE EN CONDICIONES NATURALES)</a:t>
            </a:r>
            <a:br>
              <a:rPr lang="es-AR" sz="2400" dirty="0" smtClean="0"/>
            </a:br>
            <a:r>
              <a:rPr lang="es-AR" sz="2400" dirty="0" smtClean="0"/>
              <a:t/>
            </a:r>
            <a:br>
              <a:rPr lang="es-AR" sz="2400" dirty="0" smtClean="0"/>
            </a:br>
            <a:endParaRPr lang="es-AR" sz="2400" dirty="0"/>
          </a:p>
        </p:txBody>
      </p:sp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16582" cy="2931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92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0"/>
            <a:ext cx="4724400" cy="291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7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581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78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0436" y="0"/>
            <a:ext cx="46135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471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5631" y="-17966"/>
            <a:ext cx="2600577" cy="270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206386" y="-391711"/>
            <a:ext cx="2624173" cy="347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6341" y="2557444"/>
            <a:ext cx="2544709" cy="2697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132746" y="2423906"/>
            <a:ext cx="2580275" cy="300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uadroTexto 1"/>
          <p:cNvSpPr txBox="1"/>
          <p:nvPr/>
        </p:nvSpPr>
        <p:spPr>
          <a:xfrm>
            <a:off x="1474037" y="5380672"/>
            <a:ext cx="427937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AREAS CRITICAS</a:t>
            </a:r>
          </a:p>
          <a:p>
            <a:r>
              <a:rPr lang="es-ES" dirty="0" smtClean="0"/>
              <a:t>PROFUNDIDADES Y VELOCIDADES CRITICAS.</a:t>
            </a:r>
          </a:p>
          <a:p>
            <a:r>
              <a:rPr lang="es-ES" dirty="0" smtClean="0"/>
              <a:t>AREAS CON ESCURRIMIENTO NULO </a:t>
            </a:r>
          </a:p>
          <a:p>
            <a:r>
              <a:rPr lang="es-ES" dirty="0" smtClean="0"/>
              <a:t>TIEMPOS DE RESIDENCIA PROLONGADOS</a:t>
            </a:r>
          </a:p>
          <a:p>
            <a:r>
              <a:rPr lang="es-ES" dirty="0" smtClean="0"/>
              <a:t>APORTE DE NUTRIENTES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715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93270" cy="292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3139" y="3020631"/>
            <a:ext cx="6070861" cy="416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27" y="32445"/>
            <a:ext cx="3063712" cy="2895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44437"/>
            <a:ext cx="3708016" cy="4140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14 Imagen" descr="DSC07095SONDEO06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11864" y="32445"/>
            <a:ext cx="2064471" cy="2911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31450" y="-60586"/>
            <a:ext cx="4547368" cy="301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uadroTexto 1"/>
          <p:cNvSpPr txBox="1"/>
          <p:nvPr/>
        </p:nvSpPr>
        <p:spPr>
          <a:xfrm>
            <a:off x="6634646" y="2927600"/>
            <a:ext cx="250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ESTUDIOS HIDROGEOLOGICOS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5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K:\LILIAN\FOTOS\antes y despues\EL AHORA Y EL AYER - YACYRETA 2014\Argentina\El ahora y el ayer\POSADAS\NOROESTE - El Brete\brete2000-2012-solarium costanera.jpg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8474" y="364555"/>
            <a:ext cx="3714481" cy="582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F:\MESA ZAIMAN\20 hectáreas de espacios urbanos en Jardín Botánico de Posadas\años 2012 y 2010  - jardin botanic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5626" y="332849"/>
            <a:ext cx="4129184" cy="5852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749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235670" y="471339"/>
            <a:ext cx="8279680" cy="620283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AR" b="1" cap="all" dirty="0" smtClean="0"/>
              <a:t>gestión </a:t>
            </a:r>
            <a:r>
              <a:rPr lang="es-AR" b="1" cap="all" dirty="0"/>
              <a:t>integral </a:t>
            </a:r>
            <a:r>
              <a:rPr lang="es-AR" b="1" cap="all" dirty="0" smtClean="0"/>
              <a:t>de riberas</a:t>
            </a:r>
          </a:p>
          <a:p>
            <a:pPr marL="0" lvl="0" indent="0" algn="just">
              <a:buNone/>
            </a:pPr>
            <a:r>
              <a:rPr lang="es-AR" b="1" cap="all" dirty="0" smtClean="0"/>
              <a:t>DIAGNOSTICO</a:t>
            </a:r>
            <a:endParaRPr lang="es-AR" b="1" cap="all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es-AR" b="1" dirty="0" smtClean="0"/>
              <a:t>Físico:</a:t>
            </a:r>
            <a:r>
              <a:rPr lang="es-AR" dirty="0" smtClean="0"/>
              <a:t> Topobatimetria, Geología, Suelos, Eco Hidrología Hidrodinámica, , </a:t>
            </a:r>
            <a:r>
              <a:rPr lang="es-AR" dirty="0"/>
              <a:t>oleaje y erosión</a:t>
            </a:r>
            <a:r>
              <a:rPr lang="es-AR" dirty="0" smtClean="0"/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AR" b="1" dirty="0" smtClean="0"/>
              <a:t>Ecológico</a:t>
            </a:r>
            <a:r>
              <a:rPr lang="es-AR" dirty="0"/>
              <a:t>: vegetación nativa, fauna, </a:t>
            </a:r>
            <a:r>
              <a:rPr lang="es-AR" dirty="0" smtClean="0"/>
              <a:t>biodiversidad, </a:t>
            </a:r>
            <a:r>
              <a:rPr lang="es-AR" dirty="0"/>
              <a:t>conectividad de hábitats</a:t>
            </a:r>
            <a:r>
              <a:rPr lang="es-AR" dirty="0" smtClean="0"/>
              <a:t>. </a:t>
            </a:r>
            <a:endParaRPr lang="es-AR" dirty="0"/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s-AR" b="1" dirty="0"/>
              <a:t>Calidad ambiental</a:t>
            </a:r>
            <a:r>
              <a:rPr lang="es-AR" dirty="0"/>
              <a:t>: nutrientes, sólidos suspendidos, oxígeno disuelto y contaminantes.</a:t>
            </a:r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s-AR" b="1" dirty="0"/>
              <a:t>Presiones humanas</a:t>
            </a:r>
            <a:r>
              <a:rPr lang="es-AR" dirty="0"/>
              <a:t>: urbanización</a:t>
            </a:r>
            <a:r>
              <a:rPr lang="es-AR" dirty="0" smtClean="0"/>
              <a:t>, Infraestructura, efluentes</a:t>
            </a:r>
            <a:r>
              <a:rPr lang="es-AR" dirty="0"/>
              <a:t>, </a:t>
            </a:r>
            <a:r>
              <a:rPr lang="es-AR" dirty="0" smtClean="0"/>
              <a:t>contaminantes, tránsito </a:t>
            </a:r>
            <a:r>
              <a:rPr lang="es-AR" dirty="0"/>
              <a:t>de embarcaciones y usos </a:t>
            </a:r>
            <a:r>
              <a:rPr lang="es-AR" dirty="0" smtClean="0"/>
              <a:t>recreativos. Embalses de Aprovechamientos  multipropósitos</a:t>
            </a:r>
          </a:p>
          <a:p>
            <a:pPr marL="0" lvl="0" indent="0" algn="just">
              <a:buNone/>
            </a:pPr>
            <a:r>
              <a:rPr lang="es-AR" b="1" dirty="0" smtClean="0"/>
              <a:t>INTERVENCIONES </a:t>
            </a:r>
            <a:endParaRPr lang="es-AR" b="1" dirty="0"/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s-AR" b="1" dirty="0"/>
              <a:t>Medidas de recuperación</a:t>
            </a:r>
            <a:r>
              <a:rPr lang="es-AR" dirty="0"/>
              <a:t>: revegetación con especies </a:t>
            </a:r>
            <a:r>
              <a:rPr lang="es-AR" dirty="0" smtClean="0"/>
              <a:t>nativas, no invasoras </a:t>
            </a:r>
            <a:r>
              <a:rPr lang="es-AR" dirty="0"/>
              <a:t>bioingeniería, recuperación de humedales y protección de áreas inundables</a:t>
            </a:r>
            <a:r>
              <a:rPr lang="es-AR" dirty="0" smtClean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AR" b="1" dirty="0" smtClean="0"/>
              <a:t>Estabilización </a:t>
            </a:r>
            <a:r>
              <a:rPr lang="es-AR" b="1" dirty="0"/>
              <a:t>de una ribera </a:t>
            </a:r>
            <a:r>
              <a:rPr lang="es-AR" dirty="0"/>
              <a:t>no debe basarse exclusivamente en obras rígidas de hormigón o enrocado. Estas pueden ser necesarias en determinados sectores, pero deben evaluarse junto con alternativas naturales o combinadas, según la energía del </a:t>
            </a:r>
            <a:r>
              <a:rPr lang="es-AR" dirty="0" smtClean="0"/>
              <a:t>río o embalse </a:t>
            </a:r>
            <a:r>
              <a:rPr lang="es-AR" dirty="0"/>
              <a:t>y las características del lugar</a:t>
            </a:r>
            <a:r>
              <a:rPr lang="es-AR" dirty="0" smtClean="0"/>
              <a:t>.</a:t>
            </a:r>
            <a:endParaRPr lang="es-AR" dirty="0"/>
          </a:p>
          <a:p>
            <a:pPr lvl="0" algn="just">
              <a:buFont typeface="Wingdings" panose="05000000000000000000" pitchFamily="2" charset="2"/>
              <a:buChar char="ü"/>
            </a:pPr>
            <a:r>
              <a:rPr lang="es-AR" b="1" dirty="0"/>
              <a:t>Monitoreo</a:t>
            </a:r>
            <a:r>
              <a:rPr lang="es-AR" dirty="0"/>
              <a:t>: evolución de las márgenes, supervivencia de la vegetación, calidad del agua y recuperación de la biodiversidad</a:t>
            </a:r>
            <a:r>
              <a:rPr lang="es-AR" dirty="0" smtClean="0"/>
              <a:t>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5102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288" y="1844675"/>
            <a:ext cx="8229600" cy="715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sz="1800" dirty="0" smtClean="0"/>
              <a:t>Área Residencial y de la Costa Ribereña</a:t>
            </a:r>
            <a:endParaRPr lang="es-ES" sz="1800" dirty="0"/>
          </a:p>
        </p:txBody>
      </p:sp>
      <p:pic>
        <p:nvPicPr>
          <p:cNvPr id="48131" name="Imagen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45113"/>
            <a:ext cx="2268538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Imagen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9175" y="5345113"/>
            <a:ext cx="226695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Imagen 8" descr="P.123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8650"/>
            <a:ext cx="9144000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Imagen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349875"/>
            <a:ext cx="228758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9" descr="logo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3399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5 Título"/>
          <p:cNvSpPr txBox="1">
            <a:spLocks/>
          </p:cNvSpPr>
          <p:nvPr/>
        </p:nvSpPr>
        <p:spPr>
          <a:xfrm>
            <a:off x="2425700" y="0"/>
            <a:ext cx="6718300" cy="981075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s-AR" sz="2400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OBRAS DE  TRATAMIENTO </a:t>
            </a:r>
            <a:r>
              <a:rPr lang="es-AR" sz="2400" b="1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COSTER0 POSADAS SUBEMBALSE A° ZAIMAN</a:t>
            </a:r>
            <a:endParaRPr lang="es-AR" sz="2400" b="1" kern="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82273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5709" y="5347855"/>
            <a:ext cx="2258291" cy="151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Marcador de contenido 2"/>
          <p:cNvSpPr txBox="1">
            <a:spLocks/>
          </p:cNvSpPr>
          <p:nvPr/>
        </p:nvSpPr>
        <p:spPr>
          <a:xfrm>
            <a:off x="401769" y="1844675"/>
            <a:ext cx="8223119" cy="28494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b="1" i="1" dirty="0" smtClean="0">
                <a:solidFill>
                  <a:schemeClr val="bg1"/>
                </a:solidFill>
              </a:rPr>
              <a:t>El XII Congreso Argentino de Presas y Aprovechamientos Multipropósito, realizado en San Miguel de Tucumán, puso en el centro del debate la </a:t>
            </a:r>
            <a:r>
              <a:rPr lang="es-ES" b="1" i="1" u="sng" dirty="0" smtClean="0">
                <a:solidFill>
                  <a:schemeClr val="bg1"/>
                </a:solidFill>
              </a:rPr>
              <a:t>necesidad de recuperar la planificación de la infraestructura hídrica y energética </a:t>
            </a:r>
            <a:r>
              <a:rPr lang="es-ES" b="1" i="1" dirty="0" smtClean="0">
                <a:solidFill>
                  <a:schemeClr val="bg1"/>
                </a:solidFill>
              </a:rPr>
              <a:t>frente a los desafíos de la transición energética, el cambio climático y el desarrollo.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1182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3.9|38|23.7|2.8|0.7|1.2|0.6|1.7|0.7|3|0.6|1.5|0.5|1.7|0.5|1.3|0.4|1.2"/>
</p:tagLst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7256</TotalTime>
  <Words>1327</Words>
  <Application>Microsoft Office PowerPoint</Application>
  <PresentationFormat>Presentación en pantalla (4:3)</PresentationFormat>
  <Paragraphs>356</Paragraphs>
  <Slides>25</Slides>
  <Notes>3</Notes>
  <HiddenSlides>1</HiddenSlides>
  <MMClips>0</MMClips>
  <ScaleCrop>false</ScaleCrop>
  <HeadingPairs>
    <vt:vector size="8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7" baseType="lpstr">
      <vt:lpstr>Arial</vt:lpstr>
      <vt:lpstr>Arial Black</vt:lpstr>
      <vt:lpstr>Artifakt Element Heavy</vt:lpstr>
      <vt:lpstr>Calibri</vt:lpstr>
      <vt:lpstr>Calibri Light</vt:lpstr>
      <vt:lpstr>Century Gothic</vt:lpstr>
      <vt:lpstr>ＭＳ 明朝</vt:lpstr>
      <vt:lpstr>Tahoma</vt:lpstr>
      <vt:lpstr>Times New Roman</vt:lpstr>
      <vt:lpstr>Wingdings</vt:lpstr>
      <vt:lpstr>Tema de Office</vt:lpstr>
      <vt:lpstr>AutoCAD Drawing</vt:lpstr>
      <vt:lpstr>Presentación de PowerPoint</vt:lpstr>
      <vt:lpstr>Presentación de PowerPoint</vt:lpstr>
      <vt:lpstr>C.A.B.A 1985 2013</vt:lpstr>
      <vt:lpstr>SANTA FE CRECIENTE RIO SALADO (2003) RIO PARANA (1983)</vt:lpstr>
      <vt:lpstr>Presentación de PowerPoint</vt:lpstr>
      <vt:lpstr>Presentación de PowerPoint</vt:lpstr>
      <vt:lpstr>Presentación de PowerPoint</vt:lpstr>
      <vt:lpstr>RIBERA: transición entre el ambiente acuático y terrestre (LR y CS)</vt:lpstr>
      <vt:lpstr>ASPECTOS JURIDICO TERRITORIALES ORDENAMIENTO TERRITORIAL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RIBERA DEL APROVECHAMIENTO HIDRAULICO MULTIPROPOSITO EMBALSE DE YACYRETA</vt:lpstr>
      <vt:lpstr>Presentación de PowerPoint</vt:lpstr>
      <vt:lpstr>Presentación de PowerPoint</vt:lpstr>
      <vt:lpstr>Presentación de PowerPoint</vt:lpstr>
      <vt:lpstr>Presentación de PowerPoint</vt:lpstr>
      <vt:lpstr>FIN DE LA INFLUENCIA HIDRAULICA  DEL EMBALSE CUANDO LAS CONDICIONES DE ESCURRIMIENTO CON Y SIN EMBALSE SON IGUALES. (EL ESCURRIMIENTO ES SIMILAR QUE EN CONDICIONES NATURALES)  </vt:lpstr>
      <vt:lpstr>Presentación de PowerPoint</vt:lpstr>
      <vt:lpstr>Presentación de PowerPoint</vt:lpstr>
      <vt:lpstr>Presentación de PowerPoint</vt:lpstr>
      <vt:lpstr>Presentación de PowerPoint</vt:lpstr>
      <vt:lpstr>Área Residencial y de la Costa Ribereña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Ayala, Andrés</dc:creator>
  <cp:lastModifiedBy>Ayala, Andrés</cp:lastModifiedBy>
  <cp:revision>372</cp:revision>
  <dcterms:created xsi:type="dcterms:W3CDTF">2016-03-03T17:33:41Z</dcterms:created>
  <dcterms:modified xsi:type="dcterms:W3CDTF">2026-10-15T19:23:46Z</dcterms:modified>
</cp:coreProperties>
</file>